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88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9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2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9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4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5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8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0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7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3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29A7-C982-488D-B4CE-07160AAA98E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5B182-0BE8-4085-92E6-9D1C3EBBE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2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280" y="892366"/>
            <a:ext cx="9344772" cy="4654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56" y="140400"/>
            <a:ext cx="10515600" cy="9212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Revenue through October 2017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9906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48" y="1024498"/>
            <a:ext cx="9860964" cy="49083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Expenses through October 2017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8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Revenue through October 2017</vt:lpstr>
      <vt:lpstr>Expenses through October 2017 </vt:lpstr>
    </vt:vector>
  </TitlesOfParts>
  <Company>SAIC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Adinolfi, Matthew</dc:creator>
  <cp:lastModifiedBy>Shanti A. Sale</cp:lastModifiedBy>
  <cp:revision>4</cp:revision>
  <dcterms:created xsi:type="dcterms:W3CDTF">2017-11-08T00:16:24Z</dcterms:created>
  <dcterms:modified xsi:type="dcterms:W3CDTF">2017-11-13T16:34:22Z</dcterms:modified>
</cp:coreProperties>
</file>