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9" r:id="rId6"/>
    <p:sldId id="264" r:id="rId7"/>
    <p:sldId id="258" r:id="rId8"/>
    <p:sldId id="266" r:id="rId9"/>
    <p:sldId id="277" r:id="rId10"/>
    <p:sldId id="269" r:id="rId11"/>
    <p:sldId id="267" r:id="rId12"/>
    <p:sldId id="262" r:id="rId13"/>
    <p:sldId id="273" r:id="rId14"/>
    <p:sldId id="275" r:id="rId15"/>
    <p:sldId id="276" r:id="rId16"/>
    <p:sldId id="268" r:id="rId17"/>
    <p:sldId id="263" r:id="rId18"/>
    <p:sldId id="278" r:id="rId19"/>
    <p:sldId id="282" r:id="rId20"/>
    <p:sldId id="261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0FCDE-0CFE-247F-A09E-E77F451FBAFF}" v="1" dt="2020-05-18T21:11:10.288"/>
    <p1510:client id="{0E63DEEF-AA27-1D46-BF3F-7B8C47A7BC55}" v="307" dt="2020-05-13T14:04:24.526"/>
    <p1510:client id="{11142218-93BD-2293-DFF4-C8DEFDFC314B}" v="743" dt="2020-05-13T18:51:37.305"/>
    <p1510:client id="{153FBEEB-7A9B-9776-BA9A-38014224D25B}" v="163" dt="2020-05-13T13:53:13.136"/>
    <p1510:client id="{1C69D237-86C6-D4C1-C12F-BD98D8DB1884}" v="1" dt="2020-05-13T18:38:35.962"/>
    <p1510:client id="{5DE8E190-D471-76D7-482B-664925F64F84}" v="1" dt="2020-05-12T21:26:12.675"/>
    <p1510:client id="{8231DB02-2089-ED38-464A-9F3B4BE8BA14}" v="611" dt="2020-05-12T19:15:55.445"/>
    <p1510:client id="{87F68A18-3D62-0AF5-7D76-35E5A35A9F72}" v="871" dt="2020-05-12T18:42:53.896"/>
    <p1510:client id="{DFB7F8F3-6977-9857-69ED-99DD30970E4A}" v="281" dt="2020-05-13T13:46:07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5" autoAdjust="0"/>
    <p:restoredTop sz="94660"/>
  </p:normalViewPr>
  <p:slideViewPr>
    <p:cSldViewPr snapToGrid="0">
      <p:cViewPr>
        <p:scale>
          <a:sx n="95" d="100"/>
          <a:sy n="95" d="100"/>
        </p:scale>
        <p:origin x="-8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use, Kelly (DCPS)" userId="S::kelly.gruse@k12.dc.gov::12b8bf5c-fd7d-4217-bf01-380bf7d25a5d" providerId="AD" clId="Web-{5DE8E190-D471-76D7-482B-664925F64F84}"/>
    <pc:docChg chg="modSld">
      <pc:chgData name="Gruse, Kelly (DCPS)" userId="S::kelly.gruse@k12.dc.gov::12b8bf5c-fd7d-4217-bf01-380bf7d25a5d" providerId="AD" clId="Web-{5DE8E190-D471-76D7-482B-664925F64F84}" dt="2020-05-12T21:26:12.675" v="0" actId="1076"/>
      <pc:docMkLst>
        <pc:docMk/>
      </pc:docMkLst>
      <pc:sldChg chg="modSp">
        <pc:chgData name="Gruse, Kelly (DCPS)" userId="S::kelly.gruse@k12.dc.gov::12b8bf5c-fd7d-4217-bf01-380bf7d25a5d" providerId="AD" clId="Web-{5DE8E190-D471-76D7-482B-664925F64F84}" dt="2020-05-12T21:26:12.675" v="0" actId="1076"/>
        <pc:sldMkLst>
          <pc:docMk/>
          <pc:sldMk cId="3967015888" sldId="257"/>
        </pc:sldMkLst>
        <pc:spChg chg="mod">
          <ac:chgData name="Gruse, Kelly (DCPS)" userId="S::kelly.gruse@k12.dc.gov::12b8bf5c-fd7d-4217-bf01-380bf7d25a5d" providerId="AD" clId="Web-{5DE8E190-D471-76D7-482B-664925F64F84}" dt="2020-05-12T21:26:12.675" v="0" actId="1076"/>
          <ac:spMkLst>
            <pc:docMk/>
            <pc:sldMk cId="3967015888" sldId="257"/>
            <ac:spMk id="2" creationId="{6770E447-53A6-49B8-BCAD-D1C46533F56B}"/>
          </ac:spMkLst>
        </pc:spChg>
      </pc:sldChg>
    </pc:docChg>
  </pc:docChgLst>
  <pc:docChgLst>
    <pc:chgData name="Mulford, Emily (DCPS)" userId="S::emily.mulford@k12.dc.gov::9b380427-257b-4921-a1a2-7273eb91b05e" providerId="AD" clId="Web-{1C69D237-86C6-D4C1-C12F-BD98D8DB1884}"/>
    <pc:docChg chg="">
      <pc:chgData name="Mulford, Emily (DCPS)" userId="S::emily.mulford@k12.dc.gov::9b380427-257b-4921-a1a2-7273eb91b05e" providerId="AD" clId="Web-{1C69D237-86C6-D4C1-C12F-BD98D8DB1884}" dt="2020-05-13T18:38:35.962" v="0"/>
      <pc:docMkLst>
        <pc:docMk/>
      </pc:docMkLst>
    </pc:docChg>
  </pc:docChgLst>
  <pc:docChgLst>
    <pc:chgData name="Bronson, Bethany (DCPS)" userId="07367114-5073-4ecc-a7f6-b662e5221444" providerId="ADAL" clId="{0E63DEEF-AA27-1D46-BF3F-7B8C47A7BC55}"/>
    <pc:docChg chg="custSel addSld delSld modSld">
      <pc:chgData name="Bronson, Bethany (DCPS)" userId="07367114-5073-4ecc-a7f6-b662e5221444" providerId="ADAL" clId="{0E63DEEF-AA27-1D46-BF3F-7B8C47A7BC55}" dt="2020-05-13T14:04:24.526" v="306" actId="2696"/>
      <pc:docMkLst>
        <pc:docMk/>
      </pc:docMkLst>
      <pc:sldChg chg="addSp delSp modSp">
        <pc:chgData name="Bronson, Bethany (DCPS)" userId="07367114-5073-4ecc-a7f6-b662e5221444" providerId="ADAL" clId="{0E63DEEF-AA27-1D46-BF3F-7B8C47A7BC55}" dt="2020-05-13T13:59:00.616" v="11" actId="14100"/>
        <pc:sldMkLst>
          <pc:docMk/>
          <pc:sldMk cId="1520263373" sldId="262"/>
        </pc:sldMkLst>
        <pc:spChg chg="mod">
          <ac:chgData name="Bronson, Bethany (DCPS)" userId="07367114-5073-4ecc-a7f6-b662e5221444" providerId="ADAL" clId="{0E63DEEF-AA27-1D46-BF3F-7B8C47A7BC55}" dt="2020-05-13T13:58:47.484" v="7" actId="20577"/>
          <ac:spMkLst>
            <pc:docMk/>
            <pc:sldMk cId="1520263373" sldId="262"/>
            <ac:spMk id="2" creationId="{5B341051-E76E-4E0B-95E9-A93573E86709}"/>
          </ac:spMkLst>
        </pc:spChg>
        <pc:spChg chg="del">
          <ac:chgData name="Bronson, Bethany (DCPS)" userId="07367114-5073-4ecc-a7f6-b662e5221444" providerId="ADAL" clId="{0E63DEEF-AA27-1D46-BF3F-7B8C47A7BC55}" dt="2020-05-13T13:58:57.070" v="9" actId="478"/>
          <ac:spMkLst>
            <pc:docMk/>
            <pc:sldMk cId="1520263373" sldId="262"/>
            <ac:spMk id="3" creationId="{3F005168-69D6-4109-809C-A367ED4C3804}"/>
          </ac:spMkLst>
        </pc:spChg>
        <pc:picChg chg="add mod">
          <ac:chgData name="Bronson, Bethany (DCPS)" userId="07367114-5073-4ecc-a7f6-b662e5221444" providerId="ADAL" clId="{0E63DEEF-AA27-1D46-BF3F-7B8C47A7BC55}" dt="2020-05-13T13:59:00.616" v="11" actId="14100"/>
          <ac:picMkLst>
            <pc:docMk/>
            <pc:sldMk cId="1520263373" sldId="262"/>
            <ac:picMk id="7" creationId="{9F09AD75-EDBF-DD40-A877-B614E7825A81}"/>
          </ac:picMkLst>
        </pc:picChg>
      </pc:sldChg>
      <pc:sldChg chg="del">
        <pc:chgData name="Bronson, Bethany (DCPS)" userId="07367114-5073-4ecc-a7f6-b662e5221444" providerId="ADAL" clId="{0E63DEEF-AA27-1D46-BF3F-7B8C47A7BC55}" dt="2020-05-13T13:59:02.034" v="12" actId="2696"/>
        <pc:sldMkLst>
          <pc:docMk/>
          <pc:sldMk cId="3263839595" sldId="270"/>
        </pc:sldMkLst>
      </pc:sldChg>
      <pc:sldChg chg="del">
        <pc:chgData name="Bronson, Bethany (DCPS)" userId="07367114-5073-4ecc-a7f6-b662e5221444" providerId="ADAL" clId="{0E63DEEF-AA27-1D46-BF3F-7B8C47A7BC55}" dt="2020-05-13T14:04:24.526" v="306" actId="2696"/>
        <pc:sldMkLst>
          <pc:docMk/>
          <pc:sldMk cId="2232252944" sldId="271"/>
        </pc:sldMkLst>
      </pc:sldChg>
      <pc:sldChg chg="add del">
        <pc:chgData name="Bronson, Bethany (DCPS)" userId="07367114-5073-4ecc-a7f6-b662e5221444" providerId="ADAL" clId="{0E63DEEF-AA27-1D46-BF3F-7B8C47A7BC55}" dt="2020-05-13T13:59:29.247" v="19" actId="2696"/>
        <pc:sldMkLst>
          <pc:docMk/>
          <pc:sldMk cId="1998036895" sldId="272"/>
        </pc:sldMkLst>
      </pc:sldChg>
      <pc:sldChg chg="addSp delSp add del setBg delDesignElem">
        <pc:chgData name="Bronson, Bethany (DCPS)" userId="07367114-5073-4ecc-a7f6-b662e5221444" providerId="ADAL" clId="{0E63DEEF-AA27-1D46-BF3F-7B8C47A7BC55}" dt="2020-05-13T13:59:19.829" v="16"/>
        <pc:sldMkLst>
          <pc:docMk/>
          <pc:sldMk cId="1990779212" sldId="273"/>
        </pc:sldMkLst>
        <pc:spChg chg="add del">
          <ac:chgData name="Bronson, Bethany (DCPS)" userId="07367114-5073-4ecc-a7f6-b662e5221444" providerId="ADAL" clId="{0E63DEEF-AA27-1D46-BF3F-7B8C47A7BC55}" dt="2020-05-13T13:59:19.829" v="16"/>
          <ac:spMkLst>
            <pc:docMk/>
            <pc:sldMk cId="1990779212" sldId="273"/>
            <ac:spMk id="8" creationId="{4351DFE5-F63D-4BE0-BDA9-E3EB88F01AA5}"/>
          </ac:spMkLst>
        </pc:spChg>
        <pc:picChg chg="add del">
          <ac:chgData name="Bronson, Bethany (DCPS)" userId="07367114-5073-4ecc-a7f6-b662e5221444" providerId="ADAL" clId="{0E63DEEF-AA27-1D46-BF3F-7B8C47A7BC55}" dt="2020-05-13T13:59:19.829" v="16"/>
          <ac:picMkLst>
            <pc:docMk/>
            <pc:sldMk cId="1990779212" sldId="273"/>
            <ac:picMk id="10" creationId="{3AA16612-ACD2-4A16-8F2B-4514FD6BF28F}"/>
          </ac:picMkLst>
        </pc:picChg>
      </pc:sldChg>
      <pc:sldChg chg="addSp modSp add mod setBg">
        <pc:chgData name="Bronson, Bethany (DCPS)" userId="07367114-5073-4ecc-a7f6-b662e5221444" providerId="ADAL" clId="{0E63DEEF-AA27-1D46-BF3F-7B8C47A7BC55}" dt="2020-05-13T14:01:14.234" v="160" actId="1076"/>
        <pc:sldMkLst>
          <pc:docMk/>
          <pc:sldMk cId="3221335787" sldId="273"/>
        </pc:sldMkLst>
        <pc:spChg chg="mod">
          <ac:chgData name="Bronson, Bethany (DCPS)" userId="07367114-5073-4ecc-a7f6-b662e5221444" providerId="ADAL" clId="{0E63DEEF-AA27-1D46-BF3F-7B8C47A7BC55}" dt="2020-05-13T13:59:53.823" v="72" actId="2711"/>
          <ac:spMkLst>
            <pc:docMk/>
            <pc:sldMk cId="3221335787" sldId="273"/>
            <ac:spMk id="2" creationId="{F8CE7514-BCDB-224F-BD0E-F63E357AE2EF}"/>
          </ac:spMkLst>
        </pc:spChg>
        <pc:spChg chg="mod">
          <ac:chgData name="Bronson, Bethany (DCPS)" userId="07367114-5073-4ecc-a7f6-b662e5221444" providerId="ADAL" clId="{0E63DEEF-AA27-1D46-BF3F-7B8C47A7BC55}" dt="2020-05-13T14:01:14.234" v="160" actId="1076"/>
          <ac:spMkLst>
            <pc:docMk/>
            <pc:sldMk cId="3221335787" sldId="273"/>
            <ac:spMk id="3" creationId="{21A5CDE4-02BF-A94F-92D6-42758413A000}"/>
          </ac:spMkLst>
        </pc:spChg>
        <pc:spChg chg="add">
          <ac:chgData name="Bronson, Bethany (DCPS)" userId="07367114-5073-4ecc-a7f6-b662e5221444" providerId="ADAL" clId="{0E63DEEF-AA27-1D46-BF3F-7B8C47A7BC55}" dt="2020-05-13T13:59:27.058" v="18" actId="26606"/>
          <ac:spMkLst>
            <pc:docMk/>
            <pc:sldMk cId="3221335787" sldId="273"/>
            <ac:spMk id="8" creationId="{4351DFE5-F63D-4BE0-BDA9-E3EB88F01AA5}"/>
          </ac:spMkLst>
        </pc:spChg>
        <pc:picChg chg="add">
          <ac:chgData name="Bronson, Bethany (DCPS)" userId="07367114-5073-4ecc-a7f6-b662e5221444" providerId="ADAL" clId="{0E63DEEF-AA27-1D46-BF3F-7B8C47A7BC55}" dt="2020-05-13T13:59:27.058" v="18" actId="26606"/>
          <ac:picMkLst>
            <pc:docMk/>
            <pc:sldMk cId="3221335787" sldId="273"/>
            <ac:picMk id="10" creationId="{3AA16612-ACD2-4A16-8F2B-4514FD6BF28F}"/>
          </ac:picMkLst>
        </pc:picChg>
      </pc:sldChg>
      <pc:sldChg chg="addSp delSp add del setBg delDesignElem">
        <pc:chgData name="Bronson, Bethany (DCPS)" userId="07367114-5073-4ecc-a7f6-b662e5221444" providerId="ADAL" clId="{0E63DEEF-AA27-1D46-BF3F-7B8C47A7BC55}" dt="2020-05-13T14:01:39.622" v="166"/>
        <pc:sldMkLst>
          <pc:docMk/>
          <pc:sldMk cId="1646349955" sldId="274"/>
        </pc:sldMkLst>
        <pc:spChg chg="add del">
          <ac:chgData name="Bronson, Bethany (DCPS)" userId="07367114-5073-4ecc-a7f6-b662e5221444" providerId="ADAL" clId="{0E63DEEF-AA27-1D46-BF3F-7B8C47A7BC55}" dt="2020-05-13T14:01:39.622" v="166"/>
          <ac:spMkLst>
            <pc:docMk/>
            <pc:sldMk cId="1646349955" sldId="274"/>
            <ac:spMk id="8" creationId="{4351DFE5-F63D-4BE0-BDA9-E3EB88F01AA5}"/>
          </ac:spMkLst>
        </pc:spChg>
        <pc:picChg chg="add del">
          <ac:chgData name="Bronson, Bethany (DCPS)" userId="07367114-5073-4ecc-a7f6-b662e5221444" providerId="ADAL" clId="{0E63DEEF-AA27-1D46-BF3F-7B8C47A7BC55}" dt="2020-05-13T14:01:39.622" v="166"/>
          <ac:picMkLst>
            <pc:docMk/>
            <pc:sldMk cId="1646349955" sldId="274"/>
            <ac:picMk id="10" creationId="{3AA16612-ACD2-4A16-8F2B-4514FD6BF28F}"/>
          </ac:picMkLst>
        </pc:picChg>
      </pc:sldChg>
      <pc:sldChg chg="add del">
        <pc:chgData name="Bronson, Bethany (DCPS)" userId="07367114-5073-4ecc-a7f6-b662e5221444" providerId="ADAL" clId="{0E63DEEF-AA27-1D46-BF3F-7B8C47A7BC55}" dt="2020-05-13T14:02:06.116" v="170" actId="2696"/>
        <pc:sldMkLst>
          <pc:docMk/>
          <pc:sldMk cId="2961592038" sldId="274"/>
        </pc:sldMkLst>
      </pc:sldChg>
      <pc:sldChg chg="delSp add del setBg delDesignElem">
        <pc:chgData name="Bronson, Bethany (DCPS)" userId="07367114-5073-4ecc-a7f6-b662e5221444" providerId="ADAL" clId="{0E63DEEF-AA27-1D46-BF3F-7B8C47A7BC55}" dt="2020-05-13T14:01:31.926" v="163" actId="2696"/>
        <pc:sldMkLst>
          <pc:docMk/>
          <pc:sldMk cId="3504340250" sldId="274"/>
        </pc:sldMkLst>
        <pc:spChg chg="del">
          <ac:chgData name="Bronson, Bethany (DCPS)" userId="07367114-5073-4ecc-a7f6-b662e5221444" providerId="ADAL" clId="{0E63DEEF-AA27-1D46-BF3F-7B8C47A7BC55}" dt="2020-05-13T14:01:26.863" v="162"/>
          <ac:spMkLst>
            <pc:docMk/>
            <pc:sldMk cId="3504340250" sldId="274"/>
            <ac:spMk id="8" creationId="{4351DFE5-F63D-4BE0-BDA9-E3EB88F01AA5}"/>
          </ac:spMkLst>
        </pc:spChg>
        <pc:picChg chg="del">
          <ac:chgData name="Bronson, Bethany (DCPS)" userId="07367114-5073-4ecc-a7f6-b662e5221444" providerId="ADAL" clId="{0E63DEEF-AA27-1D46-BF3F-7B8C47A7BC55}" dt="2020-05-13T14:01:26.863" v="162"/>
          <ac:picMkLst>
            <pc:docMk/>
            <pc:sldMk cId="3504340250" sldId="274"/>
            <ac:picMk id="10" creationId="{3AA16612-ACD2-4A16-8F2B-4514FD6BF28F}"/>
          </ac:picMkLst>
        </pc:picChg>
      </pc:sldChg>
      <pc:sldChg chg="modSp add">
        <pc:chgData name="Bronson, Bethany (DCPS)" userId="07367114-5073-4ecc-a7f6-b662e5221444" providerId="ADAL" clId="{0E63DEEF-AA27-1D46-BF3F-7B8C47A7BC55}" dt="2020-05-13T14:03:35.151" v="261" actId="20577"/>
        <pc:sldMkLst>
          <pc:docMk/>
          <pc:sldMk cId="1795833432" sldId="275"/>
        </pc:sldMkLst>
        <pc:spChg chg="mod">
          <ac:chgData name="Bronson, Bethany (DCPS)" userId="07367114-5073-4ecc-a7f6-b662e5221444" providerId="ADAL" clId="{0E63DEEF-AA27-1D46-BF3F-7B8C47A7BC55}" dt="2020-05-13T14:03:35.151" v="261" actId="20577"/>
          <ac:spMkLst>
            <pc:docMk/>
            <pc:sldMk cId="1795833432" sldId="275"/>
            <ac:spMk id="3" creationId="{21A5CDE4-02BF-A94F-92D6-42758413A000}"/>
          </ac:spMkLst>
        </pc:spChg>
      </pc:sldChg>
      <pc:sldChg chg="modSp add">
        <pc:chgData name="Bronson, Bethany (DCPS)" userId="07367114-5073-4ecc-a7f6-b662e5221444" providerId="ADAL" clId="{0E63DEEF-AA27-1D46-BF3F-7B8C47A7BC55}" dt="2020-05-13T14:04:17.534" v="305" actId="114"/>
        <pc:sldMkLst>
          <pc:docMk/>
          <pc:sldMk cId="1030426308" sldId="276"/>
        </pc:sldMkLst>
        <pc:spChg chg="mod">
          <ac:chgData name="Bronson, Bethany (DCPS)" userId="07367114-5073-4ecc-a7f6-b662e5221444" providerId="ADAL" clId="{0E63DEEF-AA27-1D46-BF3F-7B8C47A7BC55}" dt="2020-05-13T14:04:17.534" v="305" actId="114"/>
          <ac:spMkLst>
            <pc:docMk/>
            <pc:sldMk cId="1030426308" sldId="276"/>
            <ac:spMk id="3" creationId="{21A5CDE4-02BF-A94F-92D6-42758413A000}"/>
          </ac:spMkLst>
        </pc:spChg>
      </pc:sldChg>
    </pc:docChg>
  </pc:docChgLst>
  <pc:docChgLst>
    <pc:chgData name="Gruse, Kelly (DCPS)" userId="S::kelly.gruse@k12.dc.gov::12b8bf5c-fd7d-4217-bf01-380bf7d25a5d" providerId="AD" clId="Web-{8231DB02-2089-ED38-464A-9F3B4BE8BA14}"/>
    <pc:docChg chg="addSld delSld modSld sldOrd">
      <pc:chgData name="Gruse, Kelly (DCPS)" userId="S::kelly.gruse@k12.dc.gov::12b8bf5c-fd7d-4217-bf01-380bf7d25a5d" providerId="AD" clId="Web-{8231DB02-2089-ED38-464A-9F3B4BE8BA14}" dt="2020-05-12T19:15:55.445" v="597" actId="20577"/>
      <pc:docMkLst>
        <pc:docMk/>
      </pc:docMkLst>
      <pc:sldChg chg="modSp">
        <pc:chgData name="Gruse, Kelly (DCPS)" userId="S::kelly.gruse@k12.dc.gov::12b8bf5c-fd7d-4217-bf01-380bf7d25a5d" providerId="AD" clId="Web-{8231DB02-2089-ED38-464A-9F3B4BE8BA14}" dt="2020-05-12T18:55:44.362" v="378" actId="1076"/>
        <pc:sldMkLst>
          <pc:docMk/>
          <pc:sldMk cId="3967015888" sldId="257"/>
        </pc:sldMkLst>
        <pc:spChg chg="mod">
          <ac:chgData name="Gruse, Kelly (DCPS)" userId="S::kelly.gruse@k12.dc.gov::12b8bf5c-fd7d-4217-bf01-380bf7d25a5d" providerId="AD" clId="Web-{8231DB02-2089-ED38-464A-9F3B4BE8BA14}" dt="2020-05-12T18:55:44.362" v="378" actId="1076"/>
          <ac:spMkLst>
            <pc:docMk/>
            <pc:sldMk cId="3967015888" sldId="257"/>
            <ac:spMk id="2" creationId="{6770E447-53A6-49B8-BCAD-D1C46533F56B}"/>
          </ac:spMkLst>
        </pc:spChg>
      </pc:sldChg>
      <pc:sldChg chg="modSp">
        <pc:chgData name="Gruse, Kelly (DCPS)" userId="S::kelly.gruse@k12.dc.gov::12b8bf5c-fd7d-4217-bf01-380bf7d25a5d" providerId="AD" clId="Web-{8231DB02-2089-ED38-464A-9F3B4BE8BA14}" dt="2020-05-12T18:53:29.689" v="330" actId="20577"/>
        <pc:sldMkLst>
          <pc:docMk/>
          <pc:sldMk cId="1381935005" sldId="258"/>
        </pc:sldMkLst>
        <pc:spChg chg="mod">
          <ac:chgData name="Gruse, Kelly (DCPS)" userId="S::kelly.gruse@k12.dc.gov::12b8bf5c-fd7d-4217-bf01-380bf7d25a5d" providerId="AD" clId="Web-{8231DB02-2089-ED38-464A-9F3B4BE8BA14}" dt="2020-05-12T18:53:29.689" v="330" actId="20577"/>
          <ac:spMkLst>
            <pc:docMk/>
            <pc:sldMk cId="1381935005" sldId="258"/>
            <ac:spMk id="2" creationId="{E441EE8B-85E1-4128-8D32-8C5937EB1DFC}"/>
          </ac:spMkLst>
        </pc:spChg>
      </pc:sldChg>
      <pc:sldChg chg="modSp">
        <pc:chgData name="Gruse, Kelly (DCPS)" userId="S::kelly.gruse@k12.dc.gov::12b8bf5c-fd7d-4217-bf01-380bf7d25a5d" providerId="AD" clId="Web-{8231DB02-2089-ED38-464A-9F3B4BE8BA14}" dt="2020-05-12T19:15:55.445" v="596" actId="20577"/>
        <pc:sldMkLst>
          <pc:docMk/>
          <pc:sldMk cId="1831319182" sldId="259"/>
        </pc:sldMkLst>
        <pc:spChg chg="mod">
          <ac:chgData name="Gruse, Kelly (DCPS)" userId="S::kelly.gruse@k12.dc.gov::12b8bf5c-fd7d-4217-bf01-380bf7d25a5d" providerId="AD" clId="Web-{8231DB02-2089-ED38-464A-9F3B4BE8BA14}" dt="2020-05-12T18:53:42.236" v="337" actId="14100"/>
          <ac:spMkLst>
            <pc:docMk/>
            <pc:sldMk cId="1831319182" sldId="259"/>
            <ac:spMk id="2" creationId="{11D4E841-86FB-41C7-86F6-BFC417525E1B}"/>
          </ac:spMkLst>
        </pc:spChg>
        <pc:spChg chg="mod">
          <ac:chgData name="Gruse, Kelly (DCPS)" userId="S::kelly.gruse@k12.dc.gov::12b8bf5c-fd7d-4217-bf01-380bf7d25a5d" providerId="AD" clId="Web-{8231DB02-2089-ED38-464A-9F3B4BE8BA14}" dt="2020-05-12T19:15:55.445" v="596" actId="20577"/>
          <ac:spMkLst>
            <pc:docMk/>
            <pc:sldMk cId="1831319182" sldId="259"/>
            <ac:spMk id="3" creationId="{8EA3D09D-B20D-498B-A99C-9590AB3C902B}"/>
          </ac:spMkLst>
        </pc:spChg>
      </pc:sldChg>
      <pc:sldChg chg="modSp ord">
        <pc:chgData name="Gruse, Kelly (DCPS)" userId="S::kelly.gruse@k12.dc.gov::12b8bf5c-fd7d-4217-bf01-380bf7d25a5d" providerId="AD" clId="Web-{8231DB02-2089-ED38-464A-9F3B4BE8BA14}" dt="2020-05-12T18:53:49.736" v="338" actId="20577"/>
        <pc:sldMkLst>
          <pc:docMk/>
          <pc:sldMk cId="2941714927" sldId="261"/>
        </pc:sldMkLst>
        <pc:spChg chg="mod">
          <ac:chgData name="Gruse, Kelly (DCPS)" userId="S::kelly.gruse@k12.dc.gov::12b8bf5c-fd7d-4217-bf01-380bf7d25a5d" providerId="AD" clId="Web-{8231DB02-2089-ED38-464A-9F3B4BE8BA14}" dt="2020-05-12T18:53:49.736" v="338" actId="20577"/>
          <ac:spMkLst>
            <pc:docMk/>
            <pc:sldMk cId="2941714927" sldId="261"/>
            <ac:spMk id="2" creationId="{E441EE8B-85E1-4128-8D32-8C5937EB1DFC}"/>
          </ac:spMkLst>
        </pc:spChg>
      </pc:sldChg>
      <pc:sldChg chg="modSp">
        <pc:chgData name="Gruse, Kelly (DCPS)" userId="S::kelly.gruse@k12.dc.gov::12b8bf5c-fd7d-4217-bf01-380bf7d25a5d" providerId="AD" clId="Web-{8231DB02-2089-ED38-464A-9F3B4BE8BA14}" dt="2020-05-12T18:55:44.018" v="371" actId="14100"/>
        <pc:sldMkLst>
          <pc:docMk/>
          <pc:sldMk cId="2197407488" sldId="263"/>
        </pc:sldMkLst>
        <pc:spChg chg="mod">
          <ac:chgData name="Gruse, Kelly (DCPS)" userId="S::kelly.gruse@k12.dc.gov::12b8bf5c-fd7d-4217-bf01-380bf7d25a5d" providerId="AD" clId="Web-{8231DB02-2089-ED38-464A-9F3B4BE8BA14}" dt="2020-05-12T18:55:44.018" v="371" actId="14100"/>
          <ac:spMkLst>
            <pc:docMk/>
            <pc:sldMk cId="2197407488" sldId="263"/>
            <ac:spMk id="2" creationId="{11D4E841-86FB-41C7-86F6-BFC417525E1B}"/>
          </ac:spMkLst>
        </pc:spChg>
        <pc:spChg chg="mod">
          <ac:chgData name="Gruse, Kelly (DCPS)" userId="S::kelly.gruse@k12.dc.gov::12b8bf5c-fd7d-4217-bf01-380bf7d25a5d" providerId="AD" clId="Web-{8231DB02-2089-ED38-464A-9F3B4BE8BA14}" dt="2020-05-12T18:50:52.642" v="255" actId="20577"/>
          <ac:spMkLst>
            <pc:docMk/>
            <pc:sldMk cId="2197407488" sldId="263"/>
            <ac:spMk id="3" creationId="{8EA3D09D-B20D-498B-A99C-9590AB3C902B}"/>
          </ac:spMkLst>
        </pc:spChg>
      </pc:sldChg>
      <pc:sldChg chg="addSp modSp new mod setBg">
        <pc:chgData name="Gruse, Kelly (DCPS)" userId="S::kelly.gruse@k12.dc.gov::12b8bf5c-fd7d-4217-bf01-380bf7d25a5d" providerId="AD" clId="Web-{8231DB02-2089-ED38-464A-9F3B4BE8BA14}" dt="2020-05-12T18:53:18.642" v="325" actId="20577"/>
        <pc:sldMkLst>
          <pc:docMk/>
          <pc:sldMk cId="3768811019" sldId="264"/>
        </pc:sldMkLst>
        <pc:spChg chg="mod">
          <ac:chgData name="Gruse, Kelly (DCPS)" userId="S::kelly.gruse@k12.dc.gov::12b8bf5c-fd7d-4217-bf01-380bf7d25a5d" providerId="AD" clId="Web-{8231DB02-2089-ED38-464A-9F3B4BE8BA14}" dt="2020-05-12T18:53:18.642" v="325" actId="20577"/>
          <ac:spMkLst>
            <pc:docMk/>
            <pc:sldMk cId="3768811019" sldId="264"/>
            <ac:spMk id="2" creationId="{DA528A78-F002-4251-ADB9-7EBE6215413A}"/>
          </ac:spMkLst>
        </pc:spChg>
        <pc:spChg chg="mod">
          <ac:chgData name="Gruse, Kelly (DCPS)" userId="S::kelly.gruse@k12.dc.gov::12b8bf5c-fd7d-4217-bf01-380bf7d25a5d" providerId="AD" clId="Web-{8231DB02-2089-ED38-464A-9F3B4BE8BA14}" dt="2020-05-12T18:49:47.501" v="179" actId="20577"/>
          <ac:spMkLst>
            <pc:docMk/>
            <pc:sldMk cId="3768811019" sldId="264"/>
            <ac:spMk id="3" creationId="{F901ADDB-ACF8-44AF-815D-384BE0D5F1BD}"/>
          </ac:spMkLst>
        </pc:spChg>
        <pc:spChg chg="add">
          <ac:chgData name="Gruse, Kelly (DCPS)" userId="S::kelly.gruse@k12.dc.gov::12b8bf5c-fd7d-4217-bf01-380bf7d25a5d" providerId="AD" clId="Web-{8231DB02-2089-ED38-464A-9F3B4BE8BA14}" dt="2020-05-12T18:45:12.140" v="1"/>
          <ac:spMkLst>
            <pc:docMk/>
            <pc:sldMk cId="3768811019" sldId="264"/>
            <ac:spMk id="8" creationId="{3B854194-185D-494D-905C-7C7CB2E30F6E}"/>
          </ac:spMkLst>
        </pc:spChg>
        <pc:spChg chg="add">
          <ac:chgData name="Gruse, Kelly (DCPS)" userId="S::kelly.gruse@k12.dc.gov::12b8bf5c-fd7d-4217-bf01-380bf7d25a5d" providerId="AD" clId="Web-{8231DB02-2089-ED38-464A-9F3B4BE8BA14}" dt="2020-05-12T18:45:12.140" v="1"/>
          <ac:spMkLst>
            <pc:docMk/>
            <pc:sldMk cId="3768811019" sldId="264"/>
            <ac:spMk id="10" creationId="{B4F5FA0D-0104-4987-8241-EFF7C85B88DE}"/>
          </ac:spMkLst>
        </pc:spChg>
        <pc:picChg chg="add">
          <ac:chgData name="Gruse, Kelly (DCPS)" userId="S::kelly.gruse@k12.dc.gov::12b8bf5c-fd7d-4217-bf01-380bf7d25a5d" providerId="AD" clId="Web-{8231DB02-2089-ED38-464A-9F3B4BE8BA14}" dt="2020-05-12T18:45:12.140" v="1"/>
          <ac:picMkLst>
            <pc:docMk/>
            <pc:sldMk cId="3768811019" sldId="264"/>
            <ac:picMk id="12" creationId="{2897127E-6CEF-446C-BE87-93B7C46E49D1}"/>
          </ac:picMkLst>
        </pc:picChg>
      </pc:sldChg>
      <pc:sldChg chg="addSp modSp add ord replId">
        <pc:chgData name="Gruse, Kelly (DCPS)" userId="S::kelly.gruse@k12.dc.gov::12b8bf5c-fd7d-4217-bf01-380bf7d25a5d" providerId="AD" clId="Web-{8231DB02-2089-ED38-464A-9F3B4BE8BA14}" dt="2020-05-12T19:02:27.866" v="455" actId="1076"/>
        <pc:sldMkLst>
          <pc:docMk/>
          <pc:sldMk cId="2155299698" sldId="265"/>
        </pc:sldMkLst>
        <pc:spChg chg="mod">
          <ac:chgData name="Gruse, Kelly (DCPS)" userId="S::kelly.gruse@k12.dc.gov::12b8bf5c-fd7d-4217-bf01-380bf7d25a5d" providerId="AD" clId="Web-{8231DB02-2089-ED38-464A-9F3B4BE8BA14}" dt="2020-05-12T18:54:16.908" v="353" actId="1076"/>
          <ac:spMkLst>
            <pc:docMk/>
            <pc:sldMk cId="2155299698" sldId="265"/>
            <ac:spMk id="2" creationId="{11D4E841-86FB-41C7-86F6-BFC417525E1B}"/>
          </ac:spMkLst>
        </pc:spChg>
        <pc:spChg chg="mod">
          <ac:chgData name="Gruse, Kelly (DCPS)" userId="S::kelly.gruse@k12.dc.gov::12b8bf5c-fd7d-4217-bf01-380bf7d25a5d" providerId="AD" clId="Web-{8231DB02-2089-ED38-464A-9F3B4BE8BA14}" dt="2020-05-12T19:00:08.800" v="433" actId="14100"/>
          <ac:spMkLst>
            <pc:docMk/>
            <pc:sldMk cId="2155299698" sldId="265"/>
            <ac:spMk id="3" creationId="{8EA3D09D-B20D-498B-A99C-9590AB3C902B}"/>
          </ac:spMkLst>
        </pc:spChg>
        <pc:picChg chg="add mod">
          <ac:chgData name="Gruse, Kelly (DCPS)" userId="S::kelly.gruse@k12.dc.gov::12b8bf5c-fd7d-4217-bf01-380bf7d25a5d" providerId="AD" clId="Web-{8231DB02-2089-ED38-464A-9F3B4BE8BA14}" dt="2020-05-12T19:01:14.675" v="440" actId="14100"/>
          <ac:picMkLst>
            <pc:docMk/>
            <pc:sldMk cId="2155299698" sldId="265"/>
            <ac:picMk id="4" creationId="{BAAC886C-572C-47B8-B378-5D86BFF73EB3}"/>
          </ac:picMkLst>
        </pc:picChg>
        <pc:picChg chg="add mod ord">
          <ac:chgData name="Gruse, Kelly (DCPS)" userId="S::kelly.gruse@k12.dc.gov::12b8bf5c-fd7d-4217-bf01-380bf7d25a5d" providerId="AD" clId="Web-{8231DB02-2089-ED38-464A-9F3B4BE8BA14}" dt="2020-05-12T19:01:41.582" v="447" actId="1076"/>
          <ac:picMkLst>
            <pc:docMk/>
            <pc:sldMk cId="2155299698" sldId="265"/>
            <ac:picMk id="6" creationId="{80D46CE2-516D-4707-84A4-61B009A1D364}"/>
          </ac:picMkLst>
        </pc:picChg>
        <pc:picChg chg="add mod ord">
          <ac:chgData name="Gruse, Kelly (DCPS)" userId="S::kelly.gruse@k12.dc.gov::12b8bf5c-fd7d-4217-bf01-380bf7d25a5d" providerId="AD" clId="Web-{8231DB02-2089-ED38-464A-9F3B4BE8BA14}" dt="2020-05-12T19:02:27.866" v="455" actId="1076"/>
          <ac:picMkLst>
            <pc:docMk/>
            <pc:sldMk cId="2155299698" sldId="265"/>
            <ac:picMk id="9" creationId="{BF21A709-D57E-4EB2-A25D-EE74869B78C0}"/>
          </ac:picMkLst>
        </pc:picChg>
      </pc:sldChg>
      <pc:sldChg chg="addSp delSp new del">
        <pc:chgData name="Gruse, Kelly (DCPS)" userId="S::kelly.gruse@k12.dc.gov::12b8bf5c-fd7d-4217-bf01-380bf7d25a5d" providerId="AD" clId="Web-{8231DB02-2089-ED38-464A-9F3B4BE8BA14}" dt="2020-05-12T18:55:45.581" v="383"/>
        <pc:sldMkLst>
          <pc:docMk/>
          <pc:sldMk cId="1790688177" sldId="266"/>
        </pc:sldMkLst>
        <pc:spChg chg="del">
          <ac:chgData name="Gruse, Kelly (DCPS)" userId="S::kelly.gruse@k12.dc.gov::12b8bf5c-fd7d-4217-bf01-380bf7d25a5d" providerId="AD" clId="Web-{8231DB02-2089-ED38-464A-9F3B4BE8BA14}" dt="2020-05-12T18:52:27.689" v="324"/>
          <ac:spMkLst>
            <pc:docMk/>
            <pc:sldMk cId="1790688177" sldId="266"/>
            <ac:spMk id="2" creationId="{68586BAC-BD36-4ABC-BDAF-5D99B87D6919}"/>
          </ac:spMkLst>
        </pc:spChg>
        <pc:spChg chg="add">
          <ac:chgData name="Gruse, Kelly (DCPS)" userId="S::kelly.gruse@k12.dc.gov::12b8bf5c-fd7d-4217-bf01-380bf7d25a5d" providerId="AD" clId="Web-{8231DB02-2089-ED38-464A-9F3B4BE8BA14}" dt="2020-05-12T18:55:44.393" v="379"/>
          <ac:spMkLst>
            <pc:docMk/>
            <pc:sldMk cId="1790688177" sldId="266"/>
            <ac:spMk id="3" creationId="{17C9D919-D5D6-49B3-98BD-7409C3929317}"/>
          </ac:spMkLst>
        </pc:spChg>
        <pc:spChg chg="add">
          <ac:chgData name="Gruse, Kelly (DCPS)" userId="S::kelly.gruse@k12.dc.gov::12b8bf5c-fd7d-4217-bf01-380bf7d25a5d" providerId="AD" clId="Web-{8231DB02-2089-ED38-464A-9F3B4BE8BA14}" dt="2020-05-12T18:55:45.158" v="380"/>
          <ac:spMkLst>
            <pc:docMk/>
            <pc:sldMk cId="1790688177" sldId="266"/>
            <ac:spMk id="4" creationId="{D87FEB4B-BC0F-419D-A100-6031816DEF92}"/>
          </ac:spMkLst>
        </pc:spChg>
        <pc:spChg chg="add">
          <ac:chgData name="Gruse, Kelly (DCPS)" userId="S::kelly.gruse@k12.dc.gov::12b8bf5c-fd7d-4217-bf01-380bf7d25a5d" providerId="AD" clId="Web-{8231DB02-2089-ED38-464A-9F3B4BE8BA14}" dt="2020-05-12T18:55:45.205" v="381"/>
          <ac:spMkLst>
            <pc:docMk/>
            <pc:sldMk cId="1790688177" sldId="266"/>
            <ac:spMk id="5" creationId="{4CCBAF9B-FD94-4D89-B726-64B2F6C31179}"/>
          </ac:spMkLst>
        </pc:spChg>
        <pc:spChg chg="add">
          <ac:chgData name="Gruse, Kelly (DCPS)" userId="S::kelly.gruse@k12.dc.gov::12b8bf5c-fd7d-4217-bf01-380bf7d25a5d" providerId="AD" clId="Web-{8231DB02-2089-ED38-464A-9F3B4BE8BA14}" dt="2020-05-12T18:55:45.440" v="382"/>
          <ac:spMkLst>
            <pc:docMk/>
            <pc:sldMk cId="1790688177" sldId="266"/>
            <ac:spMk id="6" creationId="{3D2269D5-940A-46B1-B83B-CD9A906562F1}"/>
          </ac:spMkLst>
        </pc:spChg>
      </pc:sldChg>
      <pc:sldChg chg="addSp modSp new">
        <pc:chgData name="Gruse, Kelly (DCPS)" userId="S::kelly.gruse@k12.dc.gov::12b8bf5c-fd7d-4217-bf01-380bf7d25a5d" providerId="AD" clId="Web-{8231DB02-2089-ED38-464A-9F3B4BE8BA14}" dt="2020-05-12T19:06:47.192" v="474" actId="1076"/>
        <pc:sldMkLst>
          <pc:docMk/>
          <pc:sldMk cId="1961472929" sldId="266"/>
        </pc:sldMkLst>
        <pc:spChg chg="mod">
          <ac:chgData name="Gruse, Kelly (DCPS)" userId="S::kelly.gruse@k12.dc.gov::12b8bf5c-fd7d-4217-bf01-380bf7d25a5d" providerId="AD" clId="Web-{8231DB02-2089-ED38-464A-9F3B4BE8BA14}" dt="2020-05-12T19:06:17.255" v="469" actId="20577"/>
          <ac:spMkLst>
            <pc:docMk/>
            <pc:sldMk cId="1961472929" sldId="266"/>
            <ac:spMk id="2" creationId="{C4A78493-5AC7-46C3-9CC1-77A6D741CF1B}"/>
          </ac:spMkLst>
        </pc:spChg>
        <pc:picChg chg="add mod">
          <ac:chgData name="Gruse, Kelly (DCPS)" userId="S::kelly.gruse@k12.dc.gov::12b8bf5c-fd7d-4217-bf01-380bf7d25a5d" providerId="AD" clId="Web-{8231DB02-2089-ED38-464A-9F3B4BE8BA14}" dt="2020-05-12T19:06:47.192" v="474" actId="1076"/>
          <ac:picMkLst>
            <pc:docMk/>
            <pc:sldMk cId="1961472929" sldId="266"/>
            <ac:picMk id="3" creationId="{57ADE825-38FA-4666-8189-B8C701617470}"/>
          </ac:picMkLst>
        </pc:picChg>
      </pc:sldChg>
      <pc:sldChg chg="addSp delSp modSp add replId">
        <pc:chgData name="Gruse, Kelly (DCPS)" userId="S::kelly.gruse@k12.dc.gov::12b8bf5c-fd7d-4217-bf01-380bf7d25a5d" providerId="AD" clId="Web-{8231DB02-2089-ED38-464A-9F3B4BE8BA14}" dt="2020-05-12T19:09:42.912" v="492" actId="20577"/>
        <pc:sldMkLst>
          <pc:docMk/>
          <pc:sldMk cId="4259217998" sldId="267"/>
        </pc:sldMkLst>
        <pc:spChg chg="mod">
          <ac:chgData name="Gruse, Kelly (DCPS)" userId="S::kelly.gruse@k12.dc.gov::12b8bf5c-fd7d-4217-bf01-380bf7d25a5d" providerId="AD" clId="Web-{8231DB02-2089-ED38-464A-9F3B4BE8BA14}" dt="2020-05-12T18:56:12.815" v="405" actId="20577"/>
          <ac:spMkLst>
            <pc:docMk/>
            <pc:sldMk cId="4259217998" sldId="267"/>
            <ac:spMk id="2" creationId="{E441EE8B-85E1-4128-8D32-8C5937EB1DFC}"/>
          </ac:spMkLst>
        </pc:spChg>
        <pc:spChg chg="del">
          <ac:chgData name="Gruse, Kelly (DCPS)" userId="S::kelly.gruse@k12.dc.gov::12b8bf5c-fd7d-4217-bf01-380bf7d25a5d" providerId="AD" clId="Web-{8231DB02-2089-ED38-464A-9F3B4BE8BA14}" dt="2020-05-12T18:56:17.862" v="408"/>
          <ac:spMkLst>
            <pc:docMk/>
            <pc:sldMk cId="4259217998" sldId="267"/>
            <ac:spMk id="3" creationId="{2A4AC7D2-AFAC-4354-84AB-83100B5A27A5}"/>
          </ac:spMkLst>
        </pc:spChg>
        <pc:spChg chg="del">
          <ac:chgData name="Gruse, Kelly (DCPS)" userId="S::kelly.gruse@k12.dc.gov::12b8bf5c-fd7d-4217-bf01-380bf7d25a5d" providerId="AD" clId="Web-{8231DB02-2089-ED38-464A-9F3B4BE8BA14}" dt="2020-05-12T18:56:20.737" v="409"/>
          <ac:spMkLst>
            <pc:docMk/>
            <pc:sldMk cId="4259217998" sldId="267"/>
            <ac:spMk id="4" creationId="{222EA6BC-CCB9-4295-92FF-3BA00ADA7422}"/>
          </ac:spMkLst>
        </pc:spChg>
        <pc:spChg chg="add mod">
          <ac:chgData name="Gruse, Kelly (DCPS)" userId="S::kelly.gruse@k12.dc.gov::12b8bf5c-fd7d-4217-bf01-380bf7d25a5d" providerId="AD" clId="Web-{8231DB02-2089-ED38-464A-9F3B4BE8BA14}" dt="2020-05-12T19:09:42.912" v="492" actId="20577"/>
          <ac:spMkLst>
            <pc:docMk/>
            <pc:sldMk cId="4259217998" sldId="267"/>
            <ac:spMk id="6" creationId="{740CBBC3-9321-464D-A1FD-600A4A88E0F4}"/>
          </ac:spMkLst>
        </pc:spChg>
      </pc:sldChg>
      <pc:sldChg chg="addSp modSp add replId">
        <pc:chgData name="Gruse, Kelly (DCPS)" userId="S::kelly.gruse@k12.dc.gov::12b8bf5c-fd7d-4217-bf01-380bf7d25a5d" providerId="AD" clId="Web-{8231DB02-2089-ED38-464A-9F3B4BE8BA14}" dt="2020-05-12T19:13:17.975" v="573" actId="1076"/>
        <pc:sldMkLst>
          <pc:docMk/>
          <pc:sldMk cId="3387194236" sldId="268"/>
        </pc:sldMkLst>
        <pc:spChg chg="mod">
          <ac:chgData name="Gruse, Kelly (DCPS)" userId="S::kelly.gruse@k12.dc.gov::12b8bf5c-fd7d-4217-bf01-380bf7d25a5d" providerId="AD" clId="Web-{8231DB02-2089-ED38-464A-9F3B4BE8BA14}" dt="2020-05-12T18:58:50.722" v="415" actId="20577"/>
          <ac:spMkLst>
            <pc:docMk/>
            <pc:sldMk cId="3387194236" sldId="268"/>
            <ac:spMk id="2" creationId="{E441EE8B-85E1-4128-8D32-8C5937EB1DFC}"/>
          </ac:spMkLst>
        </pc:spChg>
        <pc:spChg chg="add mod">
          <ac:chgData name="Gruse, Kelly (DCPS)" userId="S::kelly.gruse@k12.dc.gov::12b8bf5c-fd7d-4217-bf01-380bf7d25a5d" providerId="AD" clId="Web-{8231DB02-2089-ED38-464A-9F3B4BE8BA14}" dt="2020-05-12T19:12:17.522" v="562" actId="1076"/>
          <ac:spMkLst>
            <pc:docMk/>
            <pc:sldMk cId="3387194236" sldId="268"/>
            <ac:spMk id="3" creationId="{96771A24-F347-48C3-987F-FD350C6C7F6E}"/>
          </ac:spMkLst>
        </pc:spChg>
        <pc:spChg chg="mod">
          <ac:chgData name="Gruse, Kelly (DCPS)" userId="S::kelly.gruse@k12.dc.gov::12b8bf5c-fd7d-4217-bf01-380bf7d25a5d" providerId="AD" clId="Web-{8231DB02-2089-ED38-464A-9F3B4BE8BA14}" dt="2020-05-12T19:13:17.975" v="573" actId="1076"/>
          <ac:spMkLst>
            <pc:docMk/>
            <pc:sldMk cId="3387194236" sldId="268"/>
            <ac:spMk id="6" creationId="{740CBBC3-9321-464D-A1FD-600A4A88E0F4}"/>
          </ac:spMkLst>
        </pc:spChg>
      </pc:sldChg>
      <pc:sldChg chg="addSp delSp modSp add replId">
        <pc:chgData name="Gruse, Kelly (DCPS)" userId="S::kelly.gruse@k12.dc.gov::12b8bf5c-fd7d-4217-bf01-380bf7d25a5d" providerId="AD" clId="Web-{8231DB02-2089-ED38-464A-9F3B4BE8BA14}" dt="2020-05-12T19:03:55.067" v="465" actId="14100"/>
        <pc:sldMkLst>
          <pc:docMk/>
          <pc:sldMk cId="1735439256" sldId="269"/>
        </pc:sldMkLst>
        <pc:picChg chg="del">
          <ac:chgData name="Gruse, Kelly (DCPS)" userId="S::kelly.gruse@k12.dc.gov::12b8bf5c-fd7d-4217-bf01-380bf7d25a5d" providerId="AD" clId="Web-{8231DB02-2089-ED38-464A-9F3B4BE8BA14}" dt="2020-05-12T19:03:34.254" v="459"/>
          <ac:picMkLst>
            <pc:docMk/>
            <pc:sldMk cId="1735439256" sldId="269"/>
            <ac:picMk id="4" creationId="{BAAC886C-572C-47B8-B378-5D86BFF73EB3}"/>
          </ac:picMkLst>
        </pc:picChg>
        <pc:picChg chg="add mod">
          <ac:chgData name="Gruse, Kelly (DCPS)" userId="S::kelly.gruse@k12.dc.gov::12b8bf5c-fd7d-4217-bf01-380bf7d25a5d" providerId="AD" clId="Web-{8231DB02-2089-ED38-464A-9F3B4BE8BA14}" dt="2020-05-12T19:03:55.067" v="465" actId="14100"/>
          <ac:picMkLst>
            <pc:docMk/>
            <pc:sldMk cId="1735439256" sldId="269"/>
            <ac:picMk id="5" creationId="{3001814C-1FD8-4E0C-9948-4D5FB210D48B}"/>
          </ac:picMkLst>
        </pc:picChg>
        <pc:picChg chg="del">
          <ac:chgData name="Gruse, Kelly (DCPS)" userId="S::kelly.gruse@k12.dc.gov::12b8bf5c-fd7d-4217-bf01-380bf7d25a5d" providerId="AD" clId="Web-{8231DB02-2089-ED38-464A-9F3B4BE8BA14}" dt="2020-05-12T19:03:33.895" v="457"/>
          <ac:picMkLst>
            <pc:docMk/>
            <pc:sldMk cId="1735439256" sldId="269"/>
            <ac:picMk id="6" creationId="{80D46CE2-516D-4707-84A4-61B009A1D364}"/>
          </ac:picMkLst>
        </pc:picChg>
        <pc:picChg chg="del">
          <ac:chgData name="Gruse, Kelly (DCPS)" userId="S::kelly.gruse@k12.dc.gov::12b8bf5c-fd7d-4217-bf01-380bf7d25a5d" providerId="AD" clId="Web-{8231DB02-2089-ED38-464A-9F3B4BE8BA14}" dt="2020-05-12T19:03:33.942" v="458"/>
          <ac:picMkLst>
            <pc:docMk/>
            <pc:sldMk cId="1735439256" sldId="269"/>
            <ac:picMk id="9" creationId="{BF21A709-D57E-4EB2-A25D-EE74869B78C0}"/>
          </ac:picMkLst>
        </pc:picChg>
      </pc:sldChg>
    </pc:docChg>
  </pc:docChgLst>
  <pc:docChgLst>
    <pc:chgData name="Gruse, Kelly (DCPS)" userId="S::kelly.gruse@k12.dc.gov::12b8bf5c-fd7d-4217-bf01-380bf7d25a5d" providerId="AD" clId="Web-{153FBEEB-7A9B-9776-BA9A-38014224D25B}"/>
    <pc:docChg chg="modSld">
      <pc:chgData name="Gruse, Kelly (DCPS)" userId="S::kelly.gruse@k12.dc.gov::12b8bf5c-fd7d-4217-bf01-380bf7d25a5d" providerId="AD" clId="Web-{153FBEEB-7A9B-9776-BA9A-38014224D25B}" dt="2020-05-13T13:53:13.136" v="160" actId="20577"/>
      <pc:docMkLst>
        <pc:docMk/>
      </pc:docMkLst>
      <pc:sldChg chg="addSp modSp">
        <pc:chgData name="Gruse, Kelly (DCPS)" userId="S::kelly.gruse@k12.dc.gov::12b8bf5c-fd7d-4217-bf01-380bf7d25a5d" providerId="AD" clId="Web-{153FBEEB-7A9B-9776-BA9A-38014224D25B}" dt="2020-05-13T13:53:13.136" v="159" actId="20577"/>
        <pc:sldMkLst>
          <pc:docMk/>
          <pc:sldMk cId="4259217998" sldId="267"/>
        </pc:sldMkLst>
        <pc:spChg chg="add mod">
          <ac:chgData name="Gruse, Kelly (DCPS)" userId="S::kelly.gruse@k12.dc.gov::12b8bf5c-fd7d-4217-bf01-380bf7d25a5d" providerId="AD" clId="Web-{153FBEEB-7A9B-9776-BA9A-38014224D25B}" dt="2020-05-13T13:53:13.136" v="159" actId="20577"/>
          <ac:spMkLst>
            <pc:docMk/>
            <pc:sldMk cId="4259217998" sldId="267"/>
            <ac:spMk id="3" creationId="{ECDC66C7-A390-492F-AE7D-A3C0663E91F4}"/>
          </ac:spMkLst>
        </pc:spChg>
        <pc:spChg chg="mod">
          <ac:chgData name="Gruse, Kelly (DCPS)" userId="S::kelly.gruse@k12.dc.gov::12b8bf5c-fd7d-4217-bf01-380bf7d25a5d" providerId="AD" clId="Web-{153FBEEB-7A9B-9776-BA9A-38014224D25B}" dt="2020-05-13T13:52:35.245" v="54" actId="14100"/>
          <ac:spMkLst>
            <pc:docMk/>
            <pc:sldMk cId="4259217998" sldId="267"/>
            <ac:spMk id="6" creationId="{740CBBC3-9321-464D-A1FD-600A4A88E0F4}"/>
          </ac:spMkLst>
        </pc:spChg>
      </pc:sldChg>
      <pc:sldChg chg="modSp">
        <pc:chgData name="Gruse, Kelly (DCPS)" userId="S::kelly.gruse@k12.dc.gov::12b8bf5c-fd7d-4217-bf01-380bf7d25a5d" providerId="AD" clId="Web-{153FBEEB-7A9B-9776-BA9A-38014224D25B}" dt="2020-05-13T13:51:04.322" v="20" actId="14100"/>
        <pc:sldMkLst>
          <pc:docMk/>
          <pc:sldMk cId="3387194236" sldId="268"/>
        </pc:sldMkLst>
        <pc:spChg chg="mod">
          <ac:chgData name="Gruse, Kelly (DCPS)" userId="S::kelly.gruse@k12.dc.gov::12b8bf5c-fd7d-4217-bf01-380bf7d25a5d" providerId="AD" clId="Web-{153FBEEB-7A9B-9776-BA9A-38014224D25B}" dt="2020-05-13T13:51:04.322" v="20" actId="14100"/>
          <ac:spMkLst>
            <pc:docMk/>
            <pc:sldMk cId="3387194236" sldId="268"/>
            <ac:spMk id="6" creationId="{740CBBC3-9321-464D-A1FD-600A4A88E0F4}"/>
          </ac:spMkLst>
        </pc:spChg>
      </pc:sldChg>
    </pc:docChg>
  </pc:docChgLst>
  <pc:docChgLst>
    <pc:chgData name="Gruse, Kelly (DCPS)" userId="S::kelly.gruse@k12.dc.gov::12b8bf5c-fd7d-4217-bf01-380bf7d25a5d" providerId="AD" clId="Web-{11142218-93BD-2293-DFF4-C8DEFDFC314B}"/>
    <pc:docChg chg="addSld delSld modSld sldOrd">
      <pc:chgData name="Gruse, Kelly (DCPS)" userId="S::kelly.gruse@k12.dc.gov::12b8bf5c-fd7d-4217-bf01-380bf7d25a5d" providerId="AD" clId="Web-{11142218-93BD-2293-DFF4-C8DEFDFC314B}" dt="2020-05-13T18:51:37.305" v="727" actId="1076"/>
      <pc:docMkLst>
        <pc:docMk/>
      </pc:docMkLst>
      <pc:sldChg chg="modSp">
        <pc:chgData name="Gruse, Kelly (DCPS)" userId="S::kelly.gruse@k12.dc.gov::12b8bf5c-fd7d-4217-bf01-380bf7d25a5d" providerId="AD" clId="Web-{11142218-93BD-2293-DFF4-C8DEFDFC314B}" dt="2020-05-13T15:31:18.489" v="163" actId="20577"/>
        <pc:sldMkLst>
          <pc:docMk/>
          <pc:sldMk cId="1381935005" sldId="258"/>
        </pc:sldMkLst>
        <pc:spChg chg="mod">
          <ac:chgData name="Gruse, Kelly (DCPS)" userId="S::kelly.gruse@k12.dc.gov::12b8bf5c-fd7d-4217-bf01-380bf7d25a5d" providerId="AD" clId="Web-{11142218-93BD-2293-DFF4-C8DEFDFC314B}" dt="2020-05-13T15:31:18.489" v="163" actId="20577"/>
          <ac:spMkLst>
            <pc:docMk/>
            <pc:sldMk cId="1381935005" sldId="258"/>
            <ac:spMk id="3" creationId="{2A4AC7D2-AFAC-4354-84AB-83100B5A27A5}"/>
          </ac:spMkLst>
        </pc:spChg>
      </pc:sldChg>
      <pc:sldChg chg="modSp ord">
        <pc:chgData name="Gruse, Kelly (DCPS)" userId="S::kelly.gruse@k12.dc.gov::12b8bf5c-fd7d-4217-bf01-380bf7d25a5d" providerId="AD" clId="Web-{11142218-93BD-2293-DFF4-C8DEFDFC314B}" dt="2020-05-13T15:38:22.364" v="414" actId="14100"/>
        <pc:sldMkLst>
          <pc:docMk/>
          <pc:sldMk cId="1831319182" sldId="259"/>
        </pc:sldMkLst>
        <pc:spChg chg="mod">
          <ac:chgData name="Gruse, Kelly (DCPS)" userId="S::kelly.gruse@k12.dc.gov::12b8bf5c-fd7d-4217-bf01-380bf7d25a5d" providerId="AD" clId="Web-{11142218-93BD-2293-DFF4-C8DEFDFC314B}" dt="2020-05-13T15:34:46.653" v="241" actId="20577"/>
          <ac:spMkLst>
            <pc:docMk/>
            <pc:sldMk cId="1831319182" sldId="259"/>
            <ac:spMk id="2" creationId="{11D4E841-86FB-41C7-86F6-BFC417525E1B}"/>
          </ac:spMkLst>
        </pc:spChg>
        <pc:spChg chg="mod">
          <ac:chgData name="Gruse, Kelly (DCPS)" userId="S::kelly.gruse@k12.dc.gov::12b8bf5c-fd7d-4217-bf01-380bf7d25a5d" providerId="AD" clId="Web-{11142218-93BD-2293-DFF4-C8DEFDFC314B}" dt="2020-05-13T15:38:22.364" v="414" actId="14100"/>
          <ac:spMkLst>
            <pc:docMk/>
            <pc:sldMk cId="1831319182" sldId="259"/>
            <ac:spMk id="3" creationId="{8EA3D09D-B20D-498B-A99C-9590AB3C902B}"/>
          </ac:spMkLst>
        </pc:spChg>
      </pc:sldChg>
      <pc:sldChg chg="modSp ord">
        <pc:chgData name="Gruse, Kelly (DCPS)" userId="S::kelly.gruse@k12.dc.gov::12b8bf5c-fd7d-4217-bf01-380bf7d25a5d" providerId="AD" clId="Web-{11142218-93BD-2293-DFF4-C8DEFDFC314B}" dt="2020-05-13T16:34:08.156" v="701" actId="20577"/>
        <pc:sldMkLst>
          <pc:docMk/>
          <pc:sldMk cId="2941714927" sldId="261"/>
        </pc:sldMkLst>
        <pc:spChg chg="mod">
          <ac:chgData name="Gruse, Kelly (DCPS)" userId="S::kelly.gruse@k12.dc.gov::12b8bf5c-fd7d-4217-bf01-380bf7d25a5d" providerId="AD" clId="Web-{11142218-93BD-2293-DFF4-C8DEFDFC314B}" dt="2020-05-13T15:28:37.139" v="90" actId="20577"/>
          <ac:spMkLst>
            <pc:docMk/>
            <pc:sldMk cId="2941714927" sldId="261"/>
            <ac:spMk id="3" creationId="{2A4AC7D2-AFAC-4354-84AB-83100B5A27A5}"/>
          </ac:spMkLst>
        </pc:spChg>
        <pc:spChg chg="mod">
          <ac:chgData name="Gruse, Kelly (DCPS)" userId="S::kelly.gruse@k12.dc.gov::12b8bf5c-fd7d-4217-bf01-380bf7d25a5d" providerId="AD" clId="Web-{11142218-93BD-2293-DFF4-C8DEFDFC314B}" dt="2020-05-13T16:34:08.156" v="701" actId="20577"/>
          <ac:spMkLst>
            <pc:docMk/>
            <pc:sldMk cId="2941714927" sldId="261"/>
            <ac:spMk id="4" creationId="{222EA6BC-CCB9-4295-92FF-3BA00ADA7422}"/>
          </ac:spMkLst>
        </pc:spChg>
      </pc:sldChg>
      <pc:sldChg chg="addSp delSp modSp ord">
        <pc:chgData name="Gruse, Kelly (DCPS)" userId="S::kelly.gruse@k12.dc.gov::12b8bf5c-fd7d-4217-bf01-380bf7d25a5d" providerId="AD" clId="Web-{11142218-93BD-2293-DFF4-C8DEFDFC314B}" dt="2020-05-13T16:00:15.664" v="583" actId="1076"/>
        <pc:sldMkLst>
          <pc:docMk/>
          <pc:sldMk cId="2197407488" sldId="263"/>
        </pc:sldMkLst>
        <pc:spChg chg="mod">
          <ac:chgData name="Gruse, Kelly (DCPS)" userId="S::kelly.gruse@k12.dc.gov::12b8bf5c-fd7d-4217-bf01-380bf7d25a5d" providerId="AD" clId="Web-{11142218-93BD-2293-DFF4-C8DEFDFC314B}" dt="2020-05-13T15:57:41.518" v="541" actId="20577"/>
          <ac:spMkLst>
            <pc:docMk/>
            <pc:sldMk cId="2197407488" sldId="263"/>
            <ac:spMk id="2" creationId="{11D4E841-86FB-41C7-86F6-BFC417525E1B}"/>
          </ac:spMkLst>
        </pc:spChg>
        <pc:spChg chg="del">
          <ac:chgData name="Gruse, Kelly (DCPS)" userId="S::kelly.gruse@k12.dc.gov::12b8bf5c-fd7d-4217-bf01-380bf7d25a5d" providerId="AD" clId="Web-{11142218-93BD-2293-DFF4-C8DEFDFC314B}" dt="2020-05-13T15:57:43.783" v="544"/>
          <ac:spMkLst>
            <pc:docMk/>
            <pc:sldMk cId="2197407488" sldId="263"/>
            <ac:spMk id="3" creationId="{8EA3D09D-B20D-498B-A99C-9590AB3C902B}"/>
          </ac:spMkLst>
        </pc:spChg>
        <pc:spChg chg="add del mod">
          <ac:chgData name="Gruse, Kelly (DCPS)" userId="S::kelly.gruse@k12.dc.gov::12b8bf5c-fd7d-4217-bf01-380bf7d25a5d" providerId="AD" clId="Web-{11142218-93BD-2293-DFF4-C8DEFDFC314B}" dt="2020-05-13T15:57:56.674" v="550"/>
          <ac:spMkLst>
            <pc:docMk/>
            <pc:sldMk cId="2197407488" sldId="263"/>
            <ac:spMk id="5" creationId="{948EC80F-43D1-4D07-A3D5-ECB5E80AF5C4}"/>
          </ac:spMkLst>
        </pc:spChg>
        <pc:picChg chg="add mod">
          <ac:chgData name="Gruse, Kelly (DCPS)" userId="S::kelly.gruse@k12.dc.gov::12b8bf5c-fd7d-4217-bf01-380bf7d25a5d" providerId="AD" clId="Web-{11142218-93BD-2293-DFF4-C8DEFDFC314B}" dt="2020-05-13T15:59:34.131" v="579" actId="1076"/>
          <ac:picMkLst>
            <pc:docMk/>
            <pc:sldMk cId="2197407488" sldId="263"/>
            <ac:picMk id="6" creationId="{69691137-948F-4FE8-93E1-667C16D7AD81}"/>
          </ac:picMkLst>
        </pc:picChg>
        <pc:picChg chg="add mod">
          <ac:chgData name="Gruse, Kelly (DCPS)" userId="S::kelly.gruse@k12.dc.gov::12b8bf5c-fd7d-4217-bf01-380bf7d25a5d" providerId="AD" clId="Web-{11142218-93BD-2293-DFF4-C8DEFDFC314B}" dt="2020-05-13T15:59:34.147" v="580" actId="1076"/>
          <ac:picMkLst>
            <pc:docMk/>
            <pc:sldMk cId="2197407488" sldId="263"/>
            <ac:picMk id="7" creationId="{35D470C5-8D9C-4B6B-89EE-9EF4FDFFB8F5}"/>
          </ac:picMkLst>
        </pc:picChg>
        <pc:picChg chg="add mod modCrop">
          <ac:chgData name="Gruse, Kelly (DCPS)" userId="S::kelly.gruse@k12.dc.gov::12b8bf5c-fd7d-4217-bf01-380bf7d25a5d" providerId="AD" clId="Web-{11142218-93BD-2293-DFF4-C8DEFDFC314B}" dt="2020-05-13T16:00:15.664" v="583" actId="1076"/>
          <ac:picMkLst>
            <pc:docMk/>
            <pc:sldMk cId="2197407488" sldId="263"/>
            <ac:picMk id="14" creationId="{F9093F5E-D7A8-48C2-ACC3-20B8E8950CBE}"/>
          </ac:picMkLst>
        </pc:picChg>
        <pc:picChg chg="add mod modCrop">
          <ac:chgData name="Gruse, Kelly (DCPS)" userId="S::kelly.gruse@k12.dc.gov::12b8bf5c-fd7d-4217-bf01-380bf7d25a5d" providerId="AD" clId="Web-{11142218-93BD-2293-DFF4-C8DEFDFC314B}" dt="2020-05-13T16:00:11.476" v="582" actId="1076"/>
          <ac:picMkLst>
            <pc:docMk/>
            <pc:sldMk cId="2197407488" sldId="263"/>
            <ac:picMk id="16" creationId="{04237344-F9CF-48FB-B14B-B98850ACB876}"/>
          </ac:picMkLst>
        </pc:picChg>
      </pc:sldChg>
      <pc:sldChg chg="modSp">
        <pc:chgData name="Gruse, Kelly (DCPS)" userId="S::kelly.gruse@k12.dc.gov::12b8bf5c-fd7d-4217-bf01-380bf7d25a5d" providerId="AD" clId="Web-{11142218-93BD-2293-DFF4-C8DEFDFC314B}" dt="2020-05-13T15:38:31.333" v="417" actId="20577"/>
        <pc:sldMkLst>
          <pc:docMk/>
          <pc:sldMk cId="3768811019" sldId="264"/>
        </pc:sldMkLst>
        <pc:spChg chg="mod">
          <ac:chgData name="Gruse, Kelly (DCPS)" userId="S::kelly.gruse@k12.dc.gov::12b8bf5c-fd7d-4217-bf01-380bf7d25a5d" providerId="AD" clId="Web-{11142218-93BD-2293-DFF4-C8DEFDFC314B}" dt="2020-05-13T15:38:31.333" v="417" actId="20577"/>
          <ac:spMkLst>
            <pc:docMk/>
            <pc:sldMk cId="3768811019" sldId="264"/>
            <ac:spMk id="3" creationId="{F901ADDB-ACF8-44AF-815D-384BE0D5F1BD}"/>
          </ac:spMkLst>
        </pc:spChg>
      </pc:sldChg>
      <pc:sldChg chg="del">
        <pc:chgData name="Gruse, Kelly (DCPS)" userId="S::kelly.gruse@k12.dc.gov::12b8bf5c-fd7d-4217-bf01-380bf7d25a5d" providerId="AD" clId="Web-{11142218-93BD-2293-DFF4-C8DEFDFC314B}" dt="2020-05-13T18:47:52.257" v="703"/>
        <pc:sldMkLst>
          <pc:docMk/>
          <pc:sldMk cId="2155299698" sldId="265"/>
        </pc:sldMkLst>
      </pc:sldChg>
      <pc:sldChg chg="delSp modSp">
        <pc:chgData name="Gruse, Kelly (DCPS)" userId="S::kelly.gruse@k12.dc.gov::12b8bf5c-fd7d-4217-bf01-380bf7d25a5d" providerId="AD" clId="Web-{11142218-93BD-2293-DFF4-C8DEFDFC314B}" dt="2020-05-13T15:31:47.052" v="178" actId="1076"/>
        <pc:sldMkLst>
          <pc:docMk/>
          <pc:sldMk cId="4259217998" sldId="267"/>
        </pc:sldMkLst>
        <pc:spChg chg="del mod">
          <ac:chgData name="Gruse, Kelly (DCPS)" userId="S::kelly.gruse@k12.dc.gov::12b8bf5c-fd7d-4217-bf01-380bf7d25a5d" providerId="AD" clId="Web-{11142218-93BD-2293-DFF4-C8DEFDFC314B}" dt="2020-05-13T15:31:37.958" v="176"/>
          <ac:spMkLst>
            <pc:docMk/>
            <pc:sldMk cId="4259217998" sldId="267"/>
            <ac:spMk id="3" creationId="{ECDC66C7-A390-492F-AE7D-A3C0663E91F4}"/>
          </ac:spMkLst>
        </pc:spChg>
        <pc:spChg chg="mod">
          <ac:chgData name="Gruse, Kelly (DCPS)" userId="S::kelly.gruse@k12.dc.gov::12b8bf5c-fd7d-4217-bf01-380bf7d25a5d" providerId="AD" clId="Web-{11142218-93BD-2293-DFF4-C8DEFDFC314B}" dt="2020-05-13T15:31:47.052" v="178" actId="1076"/>
          <ac:spMkLst>
            <pc:docMk/>
            <pc:sldMk cId="4259217998" sldId="267"/>
            <ac:spMk id="6" creationId="{740CBBC3-9321-464D-A1FD-600A4A88E0F4}"/>
          </ac:spMkLst>
        </pc:spChg>
      </pc:sldChg>
      <pc:sldChg chg="modSp">
        <pc:chgData name="Gruse, Kelly (DCPS)" userId="S::kelly.gruse@k12.dc.gov::12b8bf5c-fd7d-4217-bf01-380bf7d25a5d" providerId="AD" clId="Web-{11142218-93BD-2293-DFF4-C8DEFDFC314B}" dt="2020-05-13T15:28:58.546" v="100" actId="20577"/>
        <pc:sldMkLst>
          <pc:docMk/>
          <pc:sldMk cId="3387194236" sldId="268"/>
        </pc:sldMkLst>
        <pc:spChg chg="mod">
          <ac:chgData name="Gruse, Kelly (DCPS)" userId="S::kelly.gruse@k12.dc.gov::12b8bf5c-fd7d-4217-bf01-380bf7d25a5d" providerId="AD" clId="Web-{11142218-93BD-2293-DFF4-C8DEFDFC314B}" dt="2020-05-13T15:28:58.546" v="100" actId="20577"/>
          <ac:spMkLst>
            <pc:docMk/>
            <pc:sldMk cId="3387194236" sldId="268"/>
            <ac:spMk id="3" creationId="{96771A24-F347-48C3-987F-FD350C6C7F6E}"/>
          </ac:spMkLst>
        </pc:spChg>
        <pc:spChg chg="mod">
          <ac:chgData name="Gruse, Kelly (DCPS)" userId="S::kelly.gruse@k12.dc.gov::12b8bf5c-fd7d-4217-bf01-380bf7d25a5d" providerId="AD" clId="Web-{11142218-93BD-2293-DFF4-C8DEFDFC314B}" dt="2020-05-13T15:28:55.452" v="99" actId="20577"/>
          <ac:spMkLst>
            <pc:docMk/>
            <pc:sldMk cId="3387194236" sldId="268"/>
            <ac:spMk id="6" creationId="{740CBBC3-9321-464D-A1FD-600A4A88E0F4}"/>
          </ac:spMkLst>
        </pc:spChg>
      </pc:sldChg>
      <pc:sldChg chg="addSp delSp modSp">
        <pc:chgData name="Gruse, Kelly (DCPS)" userId="S::kelly.gruse@k12.dc.gov::12b8bf5c-fd7d-4217-bf01-380bf7d25a5d" providerId="AD" clId="Web-{11142218-93BD-2293-DFF4-C8DEFDFC314B}" dt="2020-05-13T18:47:59.632" v="705" actId="1076"/>
        <pc:sldMkLst>
          <pc:docMk/>
          <pc:sldMk cId="1735439256" sldId="269"/>
        </pc:sldMkLst>
        <pc:spChg chg="del">
          <ac:chgData name="Gruse, Kelly (DCPS)" userId="S::kelly.gruse@k12.dc.gov::12b8bf5c-fd7d-4217-bf01-380bf7d25a5d" providerId="AD" clId="Web-{11142218-93BD-2293-DFF4-C8DEFDFC314B}" dt="2020-05-13T18:47:56.569" v="704"/>
          <ac:spMkLst>
            <pc:docMk/>
            <pc:sldMk cId="1735439256" sldId="269"/>
            <ac:spMk id="3" creationId="{8EA3D09D-B20D-498B-A99C-9590AB3C902B}"/>
          </ac:spMkLst>
        </pc:spChg>
        <pc:spChg chg="add mod">
          <ac:chgData name="Gruse, Kelly (DCPS)" userId="S::kelly.gruse@k12.dc.gov::12b8bf5c-fd7d-4217-bf01-380bf7d25a5d" providerId="AD" clId="Web-{11142218-93BD-2293-DFF4-C8DEFDFC314B}" dt="2020-05-13T18:47:56.569" v="704"/>
          <ac:spMkLst>
            <pc:docMk/>
            <pc:sldMk cId="1735439256" sldId="269"/>
            <ac:spMk id="6" creationId="{CFD0CDC5-62BB-4889-BF2E-BF585B1FA9AB}"/>
          </ac:spMkLst>
        </pc:spChg>
        <pc:picChg chg="mod">
          <ac:chgData name="Gruse, Kelly (DCPS)" userId="S::kelly.gruse@k12.dc.gov::12b8bf5c-fd7d-4217-bf01-380bf7d25a5d" providerId="AD" clId="Web-{11142218-93BD-2293-DFF4-C8DEFDFC314B}" dt="2020-05-13T18:47:59.632" v="705" actId="1076"/>
          <ac:picMkLst>
            <pc:docMk/>
            <pc:sldMk cId="1735439256" sldId="269"/>
            <ac:picMk id="5" creationId="{3001814C-1FD8-4E0C-9948-4D5FB210D48B}"/>
          </ac:picMkLst>
        </pc:picChg>
      </pc:sldChg>
      <pc:sldChg chg="add replId">
        <pc:chgData name="Gruse, Kelly (DCPS)" userId="S::kelly.gruse@k12.dc.gov::12b8bf5c-fd7d-4217-bf01-380bf7d25a5d" providerId="AD" clId="Web-{11142218-93BD-2293-DFF4-C8DEFDFC314B}" dt="2020-05-13T15:34:46.481" v="238"/>
        <pc:sldMkLst>
          <pc:docMk/>
          <pc:sldMk cId="2351433323" sldId="277"/>
        </pc:sldMkLst>
      </pc:sldChg>
      <pc:sldChg chg="addSp delSp modSp add replId">
        <pc:chgData name="Gruse, Kelly (DCPS)" userId="S::kelly.gruse@k12.dc.gov::12b8bf5c-fd7d-4217-bf01-380bf7d25a5d" providerId="AD" clId="Web-{11142218-93BD-2293-DFF4-C8DEFDFC314B}" dt="2020-05-13T18:51:37.305" v="727" actId="1076"/>
        <pc:sldMkLst>
          <pc:docMk/>
          <pc:sldMk cId="1403832701" sldId="278"/>
        </pc:sldMkLst>
        <pc:spChg chg="mod">
          <ac:chgData name="Gruse, Kelly (DCPS)" userId="S::kelly.gruse@k12.dc.gov::12b8bf5c-fd7d-4217-bf01-380bf7d25a5d" providerId="AD" clId="Web-{11142218-93BD-2293-DFF4-C8DEFDFC314B}" dt="2020-05-13T15:40:40.854" v="431" actId="20577"/>
          <ac:spMkLst>
            <pc:docMk/>
            <pc:sldMk cId="1403832701" sldId="278"/>
            <ac:spMk id="2" creationId="{E441EE8B-85E1-4128-8D32-8C5937EB1DFC}"/>
          </ac:spMkLst>
        </pc:spChg>
        <pc:spChg chg="del mod">
          <ac:chgData name="Gruse, Kelly (DCPS)" userId="S::kelly.gruse@k12.dc.gov::12b8bf5c-fd7d-4217-bf01-380bf7d25a5d" providerId="AD" clId="Web-{11142218-93BD-2293-DFF4-C8DEFDFC314B}" dt="2020-05-13T18:48:45.320" v="706"/>
          <ac:spMkLst>
            <pc:docMk/>
            <pc:sldMk cId="1403832701" sldId="278"/>
            <ac:spMk id="3" creationId="{96771A24-F347-48C3-987F-FD350C6C7F6E}"/>
          </ac:spMkLst>
        </pc:spChg>
        <pc:spChg chg="mod">
          <ac:chgData name="Gruse, Kelly (DCPS)" userId="S::kelly.gruse@k12.dc.gov::12b8bf5c-fd7d-4217-bf01-380bf7d25a5d" providerId="AD" clId="Web-{11142218-93BD-2293-DFF4-C8DEFDFC314B}" dt="2020-05-13T18:49:42.726" v="718" actId="20577"/>
          <ac:spMkLst>
            <pc:docMk/>
            <pc:sldMk cId="1403832701" sldId="278"/>
            <ac:spMk id="6" creationId="{740CBBC3-9321-464D-A1FD-600A4A88E0F4}"/>
          </ac:spMkLst>
        </pc:spChg>
        <pc:spChg chg="add mod">
          <ac:chgData name="Gruse, Kelly (DCPS)" userId="S::kelly.gruse@k12.dc.gov::12b8bf5c-fd7d-4217-bf01-380bf7d25a5d" providerId="AD" clId="Web-{11142218-93BD-2293-DFF4-C8DEFDFC314B}" dt="2020-05-13T18:51:37.165" v="725" actId="14100"/>
          <ac:spMkLst>
            <pc:docMk/>
            <pc:sldMk cId="1403832701" sldId="278"/>
            <ac:spMk id="9" creationId="{34D4F0DE-16C8-44EA-A381-58E360C94292}"/>
          </ac:spMkLst>
        </pc:spChg>
        <pc:picChg chg="add del mod">
          <ac:chgData name="Gruse, Kelly (DCPS)" userId="S::kelly.gruse@k12.dc.gov::12b8bf5c-fd7d-4217-bf01-380bf7d25a5d" providerId="AD" clId="Web-{11142218-93BD-2293-DFF4-C8DEFDFC314B}" dt="2020-05-13T18:48:46.257" v="707"/>
          <ac:picMkLst>
            <pc:docMk/>
            <pc:sldMk cId="1403832701" sldId="278"/>
            <ac:picMk id="4" creationId="{25FC63E5-379B-44B5-987E-448CEEBA6F16}"/>
          </ac:picMkLst>
        </pc:picChg>
        <pc:picChg chg="add mod">
          <ac:chgData name="Gruse, Kelly (DCPS)" userId="S::kelly.gruse@k12.dc.gov::12b8bf5c-fd7d-4217-bf01-380bf7d25a5d" providerId="AD" clId="Web-{11142218-93BD-2293-DFF4-C8DEFDFC314B}" dt="2020-05-13T18:49:25.242" v="710" actId="1076"/>
          <ac:picMkLst>
            <pc:docMk/>
            <pc:sldMk cId="1403832701" sldId="278"/>
            <ac:picMk id="5" creationId="{37B7D5B3-E96E-4300-8FFC-BA00B627EB8C}"/>
          </ac:picMkLst>
        </pc:picChg>
        <pc:picChg chg="add mod">
          <ac:chgData name="Gruse, Kelly (DCPS)" userId="S::kelly.gruse@k12.dc.gov::12b8bf5c-fd7d-4217-bf01-380bf7d25a5d" providerId="AD" clId="Web-{11142218-93BD-2293-DFF4-C8DEFDFC314B}" dt="2020-05-13T18:51:37.305" v="727" actId="1076"/>
          <ac:picMkLst>
            <pc:docMk/>
            <pc:sldMk cId="1403832701" sldId="278"/>
            <ac:picMk id="7" creationId="{EE23DA48-0937-4DB8-B511-BC07F9F5FF84}"/>
          </ac:picMkLst>
        </pc:picChg>
      </pc:sldChg>
      <pc:sldChg chg="addSp delSp modSp add del replId">
        <pc:chgData name="Gruse, Kelly (DCPS)" userId="S::kelly.gruse@k12.dc.gov::12b8bf5c-fd7d-4217-bf01-380bf7d25a5d" providerId="AD" clId="Web-{11142218-93BD-2293-DFF4-C8DEFDFC314B}" dt="2020-05-13T16:00:25.430" v="584"/>
        <pc:sldMkLst>
          <pc:docMk/>
          <pc:sldMk cId="1693095947" sldId="279"/>
        </pc:sldMkLst>
        <pc:spChg chg="del">
          <ac:chgData name="Gruse, Kelly (DCPS)" userId="S::kelly.gruse@k12.dc.gov::12b8bf5c-fd7d-4217-bf01-380bf7d25a5d" providerId="AD" clId="Web-{11142218-93BD-2293-DFF4-C8DEFDFC314B}" dt="2020-05-13T15:54:25.229" v="501"/>
          <ac:spMkLst>
            <pc:docMk/>
            <pc:sldMk cId="1693095947" sldId="279"/>
            <ac:spMk id="3" creationId="{96771A24-F347-48C3-987F-FD350C6C7F6E}"/>
          </ac:spMkLst>
        </pc:spChg>
        <pc:spChg chg="add del mod">
          <ac:chgData name="Gruse, Kelly (DCPS)" userId="S::kelly.gruse@k12.dc.gov::12b8bf5c-fd7d-4217-bf01-380bf7d25a5d" providerId="AD" clId="Web-{11142218-93BD-2293-DFF4-C8DEFDFC314B}" dt="2020-05-13T15:54:21.354" v="500"/>
          <ac:spMkLst>
            <pc:docMk/>
            <pc:sldMk cId="1693095947" sldId="279"/>
            <ac:spMk id="5" creationId="{66A4A8AF-E26B-42F7-B4FC-611DE8005BB9}"/>
          </ac:spMkLst>
        </pc:spChg>
        <pc:spChg chg="del">
          <ac:chgData name="Gruse, Kelly (DCPS)" userId="S::kelly.gruse@k12.dc.gov::12b8bf5c-fd7d-4217-bf01-380bf7d25a5d" providerId="AD" clId="Web-{11142218-93BD-2293-DFF4-C8DEFDFC314B}" dt="2020-05-13T15:54:14.432" v="496"/>
          <ac:spMkLst>
            <pc:docMk/>
            <pc:sldMk cId="1693095947" sldId="279"/>
            <ac:spMk id="6" creationId="{740CBBC3-9321-464D-A1FD-600A4A88E0F4}"/>
          </ac:spMkLst>
        </pc:spChg>
        <pc:picChg chg="add mod">
          <ac:chgData name="Gruse, Kelly (DCPS)" userId="S::kelly.gruse@k12.dc.gov::12b8bf5c-fd7d-4217-bf01-380bf7d25a5d" providerId="AD" clId="Web-{11142218-93BD-2293-DFF4-C8DEFDFC314B}" dt="2020-05-13T15:54:27.307" v="503" actId="1076"/>
          <ac:picMkLst>
            <pc:docMk/>
            <pc:sldMk cId="1693095947" sldId="279"/>
            <ac:picMk id="7" creationId="{F3E5F704-43AE-417D-AC15-6AEE46926FB8}"/>
          </ac:picMkLst>
        </pc:picChg>
        <pc:picChg chg="add mod">
          <ac:chgData name="Gruse, Kelly (DCPS)" userId="S::kelly.gruse@k12.dc.gov::12b8bf5c-fd7d-4217-bf01-380bf7d25a5d" providerId="AD" clId="Web-{11142218-93BD-2293-DFF4-C8DEFDFC314B}" dt="2020-05-13T15:54:45.730" v="505" actId="1076"/>
          <ac:picMkLst>
            <pc:docMk/>
            <pc:sldMk cId="1693095947" sldId="279"/>
            <ac:picMk id="9" creationId="{32D1DF95-DB6B-4DA7-AD5E-6045CC0561CD}"/>
          </ac:picMkLst>
        </pc:picChg>
        <pc:picChg chg="add mod ord modCrop">
          <ac:chgData name="Gruse, Kelly (DCPS)" userId="S::kelly.gruse@k12.dc.gov::12b8bf5c-fd7d-4217-bf01-380bf7d25a5d" providerId="AD" clId="Web-{11142218-93BD-2293-DFF4-C8DEFDFC314B}" dt="2020-05-13T15:57:04.563" v="519"/>
          <ac:picMkLst>
            <pc:docMk/>
            <pc:sldMk cId="1693095947" sldId="279"/>
            <ac:picMk id="11" creationId="{A2881168-B69F-444A-BC3D-9ACA2352E97D}"/>
          </ac:picMkLst>
        </pc:picChg>
      </pc:sldChg>
      <pc:sldChg chg="addSp delSp modSp add del replId">
        <pc:chgData name="Gruse, Kelly (DCPS)" userId="S::kelly.gruse@k12.dc.gov::12b8bf5c-fd7d-4217-bf01-380bf7d25a5d" providerId="AD" clId="Web-{11142218-93BD-2293-DFF4-C8DEFDFC314B}" dt="2020-05-13T16:00:27.352" v="585"/>
        <pc:sldMkLst>
          <pc:docMk/>
          <pc:sldMk cId="3976462771" sldId="280"/>
        </pc:sldMkLst>
        <pc:picChg chg="add mod">
          <ac:chgData name="Gruse, Kelly (DCPS)" userId="S::kelly.gruse@k12.dc.gov::12b8bf5c-fd7d-4217-bf01-380bf7d25a5d" providerId="AD" clId="Web-{11142218-93BD-2293-DFF4-C8DEFDFC314B}" dt="2020-05-13T15:55:26.356" v="510"/>
          <ac:picMkLst>
            <pc:docMk/>
            <pc:sldMk cId="3976462771" sldId="280"/>
            <ac:picMk id="3" creationId="{C1EA22CB-6570-4B3D-BC19-AC09AFA2D51E}"/>
          </ac:picMkLst>
        </pc:picChg>
        <pc:picChg chg="add mod">
          <ac:chgData name="Gruse, Kelly (DCPS)" userId="S::kelly.gruse@k12.dc.gov::12b8bf5c-fd7d-4217-bf01-380bf7d25a5d" providerId="AD" clId="Web-{11142218-93BD-2293-DFF4-C8DEFDFC314B}" dt="2020-05-13T15:55:43.451" v="512" actId="1076"/>
          <ac:picMkLst>
            <pc:docMk/>
            <pc:sldMk cId="3976462771" sldId="280"/>
            <ac:picMk id="4" creationId="{5714786A-F896-4084-83AC-7B39806CF981}"/>
          </ac:picMkLst>
        </pc:picChg>
        <pc:picChg chg="del">
          <ac:chgData name="Gruse, Kelly (DCPS)" userId="S::kelly.gruse@k12.dc.gov::12b8bf5c-fd7d-4217-bf01-380bf7d25a5d" providerId="AD" clId="Web-{11142218-93BD-2293-DFF4-C8DEFDFC314B}" dt="2020-05-13T15:55:24.075" v="508"/>
          <ac:picMkLst>
            <pc:docMk/>
            <pc:sldMk cId="3976462771" sldId="280"/>
            <ac:picMk id="9" creationId="{32D1DF95-DB6B-4DA7-AD5E-6045CC0561CD}"/>
          </ac:picMkLst>
        </pc:picChg>
        <pc:picChg chg="del">
          <ac:chgData name="Gruse, Kelly (DCPS)" userId="S::kelly.gruse@k12.dc.gov::12b8bf5c-fd7d-4217-bf01-380bf7d25a5d" providerId="AD" clId="Web-{11142218-93BD-2293-DFF4-C8DEFDFC314B}" dt="2020-05-13T15:55:25.044" v="509"/>
          <ac:picMkLst>
            <pc:docMk/>
            <pc:sldMk cId="3976462771" sldId="280"/>
            <ac:picMk id="11" creationId="{A2881168-B69F-444A-BC3D-9ACA2352E97D}"/>
          </ac:picMkLst>
        </pc:picChg>
      </pc:sldChg>
      <pc:sldChg chg="add replId">
        <pc:chgData name="Gruse, Kelly (DCPS)" userId="S::kelly.gruse@k12.dc.gov::12b8bf5c-fd7d-4217-bf01-380bf7d25a5d" providerId="AD" clId="Web-{11142218-93BD-2293-DFF4-C8DEFDFC314B}" dt="2020-05-13T15:57:25.064" v="520"/>
        <pc:sldMkLst>
          <pc:docMk/>
          <pc:sldMk cId="2976714026" sldId="281"/>
        </pc:sldMkLst>
      </pc:sldChg>
      <pc:sldChg chg="addSp delSp modSp add replId">
        <pc:chgData name="Gruse, Kelly (DCPS)" userId="S::kelly.gruse@k12.dc.gov::12b8bf5c-fd7d-4217-bf01-380bf7d25a5d" providerId="AD" clId="Web-{11142218-93BD-2293-DFF4-C8DEFDFC314B}" dt="2020-05-13T16:03:45.485" v="700" actId="1076"/>
        <pc:sldMkLst>
          <pc:docMk/>
          <pc:sldMk cId="2273284810" sldId="282"/>
        </pc:sldMkLst>
        <pc:spChg chg="mod">
          <ac:chgData name="Gruse, Kelly (DCPS)" userId="S::kelly.gruse@k12.dc.gov::12b8bf5c-fd7d-4217-bf01-380bf7d25a5d" providerId="AD" clId="Web-{11142218-93BD-2293-DFF4-C8DEFDFC314B}" dt="2020-05-13T16:03:22.437" v="693" actId="20577"/>
          <ac:spMkLst>
            <pc:docMk/>
            <pc:sldMk cId="2273284810" sldId="282"/>
            <ac:spMk id="3" creationId="{96771A24-F347-48C3-987F-FD350C6C7F6E}"/>
          </ac:spMkLst>
        </pc:spChg>
        <pc:spChg chg="del">
          <ac:chgData name="Gruse, Kelly (DCPS)" userId="S::kelly.gruse@k12.dc.gov::12b8bf5c-fd7d-4217-bf01-380bf7d25a5d" providerId="AD" clId="Web-{11142218-93BD-2293-DFF4-C8DEFDFC314B}" dt="2020-05-13T16:02:27.263" v="590"/>
          <ac:spMkLst>
            <pc:docMk/>
            <pc:sldMk cId="2273284810" sldId="282"/>
            <ac:spMk id="6" creationId="{740CBBC3-9321-464D-A1FD-600A4A88E0F4}"/>
          </ac:spMkLst>
        </pc:spChg>
        <pc:spChg chg="add del mod">
          <ac:chgData name="Gruse, Kelly (DCPS)" userId="S::kelly.gruse@k12.dc.gov::12b8bf5c-fd7d-4217-bf01-380bf7d25a5d" providerId="AD" clId="Web-{11142218-93BD-2293-DFF4-C8DEFDFC314B}" dt="2020-05-13T16:02:31.874" v="591"/>
          <ac:spMkLst>
            <pc:docMk/>
            <pc:sldMk cId="2273284810" sldId="282"/>
            <ac:spMk id="7" creationId="{D38CE5FB-555B-4CCB-A806-68FC60066964}"/>
          </ac:spMkLst>
        </pc:spChg>
        <pc:spChg chg="add mod">
          <ac:chgData name="Gruse, Kelly (DCPS)" userId="S::kelly.gruse@k12.dc.gov::12b8bf5c-fd7d-4217-bf01-380bf7d25a5d" providerId="AD" clId="Web-{11142218-93BD-2293-DFF4-C8DEFDFC314B}" dt="2020-05-13T16:03:45.485" v="700" actId="1076"/>
          <ac:spMkLst>
            <pc:docMk/>
            <pc:sldMk cId="2273284810" sldId="282"/>
            <ac:spMk id="9" creationId="{E9FCBDA7-2371-4F64-A3CF-AE52D920BFAC}"/>
          </ac:spMkLst>
        </pc:spChg>
        <pc:picChg chg="mod">
          <ac:chgData name="Gruse, Kelly (DCPS)" userId="S::kelly.gruse@k12.dc.gov::12b8bf5c-fd7d-4217-bf01-380bf7d25a5d" providerId="AD" clId="Web-{11142218-93BD-2293-DFF4-C8DEFDFC314B}" dt="2020-05-13T16:02:49.998" v="597" actId="1076"/>
          <ac:picMkLst>
            <pc:docMk/>
            <pc:sldMk cId="2273284810" sldId="282"/>
            <ac:picMk id="4" creationId="{25FC63E5-379B-44B5-987E-448CEEBA6F16}"/>
          </ac:picMkLst>
        </pc:picChg>
      </pc:sldChg>
    </pc:docChg>
  </pc:docChgLst>
  <pc:docChgLst>
    <pc:chgData name="Bronson, Bethany (DCPS)" userId="S::bethany.bronson@k12.dc.gov::07367114-5073-4ecc-a7f6-b662e5221444" providerId="AD" clId="Web-{DFB7F8F3-6977-9857-69ED-99DD30970E4A}"/>
    <pc:docChg chg="addSld modSld sldOrd">
      <pc:chgData name="Bronson, Bethany (DCPS)" userId="S::bethany.bronson@k12.dc.gov::07367114-5073-4ecc-a7f6-b662e5221444" providerId="AD" clId="Web-{DFB7F8F3-6977-9857-69ED-99DD30970E4A}" dt="2020-05-13T13:46:07.487" v="276" actId="20577"/>
      <pc:docMkLst>
        <pc:docMk/>
      </pc:docMkLst>
      <pc:sldChg chg="addSp modSp mod ord setBg">
        <pc:chgData name="Bronson, Bethany (DCPS)" userId="S::bethany.bronson@k12.dc.gov::07367114-5073-4ecc-a7f6-b662e5221444" providerId="AD" clId="Web-{DFB7F8F3-6977-9857-69ED-99DD30970E4A}" dt="2020-05-13T13:46:07.487" v="275" actId="20577"/>
        <pc:sldMkLst>
          <pc:docMk/>
          <pc:sldMk cId="1520263373" sldId="262"/>
        </pc:sldMkLst>
        <pc:spChg chg="mod">
          <ac:chgData name="Bronson, Bethany (DCPS)" userId="S::bethany.bronson@k12.dc.gov::07367114-5073-4ecc-a7f6-b662e5221444" providerId="AD" clId="Web-{DFB7F8F3-6977-9857-69ED-99DD30970E4A}" dt="2020-05-13T13:46:07.487" v="275" actId="20577"/>
          <ac:spMkLst>
            <pc:docMk/>
            <pc:sldMk cId="1520263373" sldId="262"/>
            <ac:spMk id="2" creationId="{5B341051-E76E-4E0B-95E9-A93573E86709}"/>
          </ac:spMkLst>
        </pc:spChg>
        <pc:spChg chg="mod">
          <ac:chgData name="Bronson, Bethany (DCPS)" userId="S::bethany.bronson@k12.dc.gov::07367114-5073-4ecc-a7f6-b662e5221444" providerId="AD" clId="Web-{DFB7F8F3-6977-9857-69ED-99DD30970E4A}" dt="2020-05-13T13:44:41.940" v="250"/>
          <ac:spMkLst>
            <pc:docMk/>
            <pc:sldMk cId="1520263373" sldId="262"/>
            <ac:spMk id="3" creationId="{3F005168-69D6-4109-809C-A367ED4C3804}"/>
          </ac:spMkLst>
        </pc:spChg>
        <pc:spChg chg="add">
          <ac:chgData name="Bronson, Bethany (DCPS)" userId="S::bethany.bronson@k12.dc.gov::07367114-5073-4ecc-a7f6-b662e5221444" providerId="AD" clId="Web-{DFB7F8F3-6977-9857-69ED-99DD30970E4A}" dt="2020-05-13T13:44:41.940" v="250"/>
          <ac:spMkLst>
            <pc:docMk/>
            <pc:sldMk cId="1520263373" sldId="262"/>
            <ac:spMk id="8" creationId="{3B854194-185D-494D-905C-7C7CB2E30F6E}"/>
          </ac:spMkLst>
        </pc:spChg>
        <pc:spChg chg="add">
          <ac:chgData name="Bronson, Bethany (DCPS)" userId="S::bethany.bronson@k12.dc.gov::07367114-5073-4ecc-a7f6-b662e5221444" providerId="AD" clId="Web-{DFB7F8F3-6977-9857-69ED-99DD30970E4A}" dt="2020-05-13T13:44:41.940" v="250"/>
          <ac:spMkLst>
            <pc:docMk/>
            <pc:sldMk cId="1520263373" sldId="262"/>
            <ac:spMk id="10" creationId="{B4F5FA0D-0104-4987-8241-EFF7C85B88DE}"/>
          </ac:spMkLst>
        </pc:spChg>
        <pc:picChg chg="add">
          <ac:chgData name="Bronson, Bethany (DCPS)" userId="S::bethany.bronson@k12.dc.gov::07367114-5073-4ecc-a7f6-b662e5221444" providerId="AD" clId="Web-{DFB7F8F3-6977-9857-69ED-99DD30970E4A}" dt="2020-05-13T13:44:41.940" v="250"/>
          <ac:picMkLst>
            <pc:docMk/>
            <pc:sldMk cId="1520263373" sldId="262"/>
            <ac:picMk id="12" creationId="{2897127E-6CEF-446C-BE87-93B7C46E49D1}"/>
          </ac:picMkLst>
        </pc:picChg>
      </pc:sldChg>
      <pc:sldChg chg="addSp modSp add replId">
        <pc:chgData name="Bronson, Bethany (DCPS)" userId="S::bethany.bronson@k12.dc.gov::07367114-5073-4ecc-a7f6-b662e5221444" providerId="AD" clId="Web-{DFB7F8F3-6977-9857-69ED-99DD30970E4A}" dt="2020-05-13T13:45:01.003" v="252" actId="20577"/>
        <pc:sldMkLst>
          <pc:docMk/>
          <pc:sldMk cId="3263839595" sldId="270"/>
        </pc:sldMkLst>
        <pc:spChg chg="mod">
          <ac:chgData name="Bronson, Bethany (DCPS)" userId="S::bethany.bronson@k12.dc.gov::07367114-5073-4ecc-a7f6-b662e5221444" providerId="AD" clId="Web-{DFB7F8F3-6977-9857-69ED-99DD30970E4A}" dt="2020-05-13T13:43:09.019" v="109" actId="20577"/>
          <ac:spMkLst>
            <pc:docMk/>
            <pc:sldMk cId="3263839595" sldId="270"/>
            <ac:spMk id="2" creationId="{E441EE8B-85E1-4128-8D32-8C5937EB1DFC}"/>
          </ac:spMkLst>
        </pc:spChg>
        <pc:spChg chg="mod">
          <ac:chgData name="Bronson, Bethany (DCPS)" userId="S::bethany.bronson@k12.dc.gov::07367114-5073-4ecc-a7f6-b662e5221444" providerId="AD" clId="Web-{DFB7F8F3-6977-9857-69ED-99DD30970E4A}" dt="2020-05-13T13:45:01.003" v="252" actId="20577"/>
          <ac:spMkLst>
            <pc:docMk/>
            <pc:sldMk cId="3263839595" sldId="270"/>
            <ac:spMk id="6" creationId="{740CBBC3-9321-464D-A1FD-600A4A88E0F4}"/>
          </ac:spMkLst>
        </pc:spChg>
        <pc:picChg chg="add mod">
          <ac:chgData name="Bronson, Bethany (DCPS)" userId="S::bethany.bronson@k12.dc.gov::07367114-5073-4ecc-a7f6-b662e5221444" providerId="AD" clId="Web-{DFB7F8F3-6977-9857-69ED-99DD30970E4A}" dt="2020-05-13T13:44:18.018" v="249" actId="1076"/>
          <ac:picMkLst>
            <pc:docMk/>
            <pc:sldMk cId="3263839595" sldId="270"/>
            <ac:picMk id="3" creationId="{BB8815DB-7458-488C-BBB0-8A5502A52033}"/>
          </ac:picMkLst>
        </pc:picChg>
      </pc:sldChg>
      <pc:sldChg chg="addSp delSp modSp new">
        <pc:chgData name="Bronson, Bethany (DCPS)" userId="S::bethany.bronson@k12.dc.gov::07367114-5073-4ecc-a7f6-b662e5221444" providerId="AD" clId="Web-{DFB7F8F3-6977-9857-69ED-99DD30970E4A}" dt="2020-05-13T13:42:49.222" v="93"/>
        <pc:sldMkLst>
          <pc:docMk/>
          <pc:sldMk cId="2232252944" sldId="271"/>
        </pc:sldMkLst>
        <pc:spChg chg="del">
          <ac:chgData name="Bronson, Bethany (DCPS)" userId="S::bethany.bronson@k12.dc.gov::07367114-5073-4ecc-a7f6-b662e5221444" providerId="AD" clId="Web-{DFB7F8F3-6977-9857-69ED-99DD30970E4A}" dt="2020-05-13T13:42:49.222" v="93"/>
          <ac:spMkLst>
            <pc:docMk/>
            <pc:sldMk cId="2232252944" sldId="271"/>
            <ac:spMk id="3" creationId="{F979A31B-06D2-40B0-A6E8-57A3863D23C1}"/>
          </ac:spMkLst>
        </pc:spChg>
        <pc:graphicFrameChg chg="add mod ord modGraphic">
          <ac:chgData name="Bronson, Bethany (DCPS)" userId="S::bethany.bronson@k12.dc.gov::07367114-5073-4ecc-a7f6-b662e5221444" providerId="AD" clId="Web-{DFB7F8F3-6977-9857-69ED-99DD30970E4A}" dt="2020-05-13T13:42:49.222" v="93"/>
          <ac:graphicFrameMkLst>
            <pc:docMk/>
            <pc:sldMk cId="2232252944" sldId="271"/>
            <ac:graphicFrameMk id="5" creationId="{7371DC84-9E87-4F96-8876-4EF8734447E0}"/>
          </ac:graphicFrameMkLst>
        </pc:graphicFrameChg>
      </pc:sldChg>
    </pc:docChg>
  </pc:docChgLst>
  <pc:docChgLst>
    <pc:chgData name="Gruse, Kelly (DCPS)" userId="S::kelly.gruse@k12.dc.gov::12b8bf5c-fd7d-4217-bf01-380bf7d25a5d" providerId="AD" clId="Web-{87F68A18-3D62-0AF5-7D76-35E5A35A9F72}"/>
    <pc:docChg chg="addSld delSld modSld sldOrd addMainMaster delMainMaster">
      <pc:chgData name="Gruse, Kelly (DCPS)" userId="S::kelly.gruse@k12.dc.gov::12b8bf5c-fd7d-4217-bf01-380bf7d25a5d" providerId="AD" clId="Web-{87F68A18-3D62-0AF5-7D76-35E5A35A9F72}" dt="2020-05-12T18:42:53.896" v="869" actId="20577"/>
      <pc:docMkLst>
        <pc:docMk/>
      </pc:docMkLst>
      <pc:sldChg chg="modSp del mod modClrScheme chgLayout">
        <pc:chgData name="Gruse, Kelly (DCPS)" userId="S::kelly.gruse@k12.dc.gov::12b8bf5c-fd7d-4217-bf01-380bf7d25a5d" providerId="AD" clId="Web-{87F68A18-3D62-0AF5-7D76-35E5A35A9F72}" dt="2020-05-12T17:19:36.209" v="45"/>
        <pc:sldMkLst>
          <pc:docMk/>
          <pc:sldMk cId="109857222" sldId="256"/>
        </pc:sldMkLst>
        <pc:spChg chg="mod ord">
          <ac:chgData name="Gruse, Kelly (DCPS)" userId="S::kelly.gruse@k12.dc.gov::12b8bf5c-fd7d-4217-bf01-380bf7d25a5d" providerId="AD" clId="Web-{87F68A18-3D62-0AF5-7D76-35E5A35A9F72}" dt="2020-05-12T17:18:10.831" v="0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Gruse, Kelly (DCPS)" userId="S::kelly.gruse@k12.dc.gov::12b8bf5c-fd7d-4217-bf01-380bf7d25a5d" providerId="AD" clId="Web-{87F68A18-3D62-0AF5-7D76-35E5A35A9F72}" dt="2020-05-12T17:18:10.831" v="0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ord setBg">
        <pc:chgData name="Gruse, Kelly (DCPS)" userId="S::kelly.gruse@k12.dc.gov::12b8bf5c-fd7d-4217-bf01-380bf7d25a5d" providerId="AD" clId="Web-{87F68A18-3D62-0AF5-7D76-35E5A35A9F72}" dt="2020-05-12T17:18:52.911" v="44"/>
        <pc:sldMkLst>
          <pc:docMk/>
          <pc:sldMk cId="3967015888" sldId="257"/>
        </pc:sldMkLst>
        <pc:spChg chg="mod">
          <ac:chgData name="Gruse, Kelly (DCPS)" userId="S::kelly.gruse@k12.dc.gov::12b8bf5c-fd7d-4217-bf01-380bf7d25a5d" providerId="AD" clId="Web-{87F68A18-3D62-0AF5-7D76-35E5A35A9F72}" dt="2020-05-12T17:18:51.661" v="43" actId="14100"/>
          <ac:spMkLst>
            <pc:docMk/>
            <pc:sldMk cId="3967015888" sldId="257"/>
            <ac:spMk id="2" creationId="{6770E447-53A6-49B8-BCAD-D1C46533F56B}"/>
          </ac:spMkLst>
        </pc:spChg>
        <pc:spChg chg="del mod">
          <ac:chgData name="Gruse, Kelly (DCPS)" userId="S::kelly.gruse@k12.dc.gov::12b8bf5c-fd7d-4217-bf01-380bf7d25a5d" providerId="AD" clId="Web-{87F68A18-3D62-0AF5-7D76-35E5A35A9F72}" dt="2020-05-12T17:18:46.958" v="41"/>
          <ac:spMkLst>
            <pc:docMk/>
            <pc:sldMk cId="3967015888" sldId="257"/>
            <ac:spMk id="3" creationId="{70F6719A-26EB-4E24-8406-5CA526F10573}"/>
          </ac:spMkLst>
        </pc:spChg>
        <pc:spChg chg="add">
          <ac:chgData name="Gruse, Kelly (DCPS)" userId="S::kelly.gruse@k12.dc.gov::12b8bf5c-fd7d-4217-bf01-380bf7d25a5d" providerId="AD" clId="Web-{87F68A18-3D62-0AF5-7D76-35E5A35A9F72}" dt="2020-05-12T17:18:34.035" v="2"/>
          <ac:spMkLst>
            <pc:docMk/>
            <pc:sldMk cId="3967015888" sldId="257"/>
            <ac:spMk id="8" creationId="{23962611-DFD5-4092-AAFD-559E3DFCE2C9}"/>
          </ac:spMkLst>
        </pc:spChg>
        <pc:picChg chg="add">
          <ac:chgData name="Gruse, Kelly (DCPS)" userId="S::kelly.gruse@k12.dc.gov::12b8bf5c-fd7d-4217-bf01-380bf7d25a5d" providerId="AD" clId="Web-{87F68A18-3D62-0AF5-7D76-35E5A35A9F72}" dt="2020-05-12T17:18:34.035" v="2"/>
          <ac:picMkLst>
            <pc:docMk/>
            <pc:sldMk cId="3967015888" sldId="257"/>
            <ac:picMk id="10" creationId="{2270F1FA-0425-408F-9861-80BF5AFB276D}"/>
          </ac:picMkLst>
        </pc:picChg>
      </pc:sldChg>
      <pc:sldChg chg="addSp modSp new mod setBg">
        <pc:chgData name="Gruse, Kelly (DCPS)" userId="S::kelly.gruse@k12.dc.gov::12b8bf5c-fd7d-4217-bf01-380bf7d25a5d" providerId="AD" clId="Web-{87F68A18-3D62-0AF5-7D76-35E5A35A9F72}" dt="2020-05-12T17:22:42.670" v="254" actId="20577"/>
        <pc:sldMkLst>
          <pc:docMk/>
          <pc:sldMk cId="1381935005" sldId="258"/>
        </pc:sldMkLst>
        <pc:spChg chg="mod">
          <ac:chgData name="Gruse, Kelly (DCPS)" userId="S::kelly.gruse@k12.dc.gov::12b8bf5c-fd7d-4217-bf01-380bf7d25a5d" providerId="AD" clId="Web-{87F68A18-3D62-0AF5-7D76-35E5A35A9F72}" dt="2020-05-12T17:20:06.273" v="70" actId="20577"/>
          <ac:spMkLst>
            <pc:docMk/>
            <pc:sldMk cId="1381935005" sldId="258"/>
            <ac:spMk id="2" creationId="{E441EE8B-85E1-4128-8D32-8C5937EB1DFC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7:21:30.197" v="178" actId="20577"/>
          <ac:spMkLst>
            <pc:docMk/>
            <pc:sldMk cId="1381935005" sldId="258"/>
            <ac:spMk id="3" creationId="{2A4AC7D2-AFAC-4354-84AB-83100B5A27A5}"/>
          </ac:spMkLst>
        </pc:spChg>
        <pc:spChg chg="add mod">
          <ac:chgData name="Gruse, Kelly (DCPS)" userId="S::kelly.gruse@k12.dc.gov::12b8bf5c-fd7d-4217-bf01-380bf7d25a5d" providerId="AD" clId="Web-{87F68A18-3D62-0AF5-7D76-35E5A35A9F72}" dt="2020-05-12T17:22:42.670" v="254" actId="20577"/>
          <ac:spMkLst>
            <pc:docMk/>
            <pc:sldMk cId="1381935005" sldId="258"/>
            <ac:spMk id="4" creationId="{222EA6BC-CCB9-4295-92FF-3BA00ADA7422}"/>
          </ac:spMkLst>
        </pc:spChg>
        <pc:spChg chg="add">
          <ac:chgData name="Gruse, Kelly (DCPS)" userId="S::kelly.gruse@k12.dc.gov::12b8bf5c-fd7d-4217-bf01-380bf7d25a5d" providerId="AD" clId="Web-{87F68A18-3D62-0AF5-7D76-35E5A35A9F72}" dt="2020-05-12T17:19:50.429" v="47"/>
          <ac:spMkLst>
            <pc:docMk/>
            <pc:sldMk cId="1381935005" sldId="258"/>
            <ac:spMk id="8" creationId="{4351DFE5-F63D-4BE0-BDA9-E3EB88F01AA5}"/>
          </ac:spMkLst>
        </pc:spChg>
        <pc:picChg chg="add">
          <ac:chgData name="Gruse, Kelly (DCPS)" userId="S::kelly.gruse@k12.dc.gov::12b8bf5c-fd7d-4217-bf01-380bf7d25a5d" providerId="AD" clId="Web-{87F68A18-3D62-0AF5-7D76-35E5A35A9F72}" dt="2020-05-12T17:19:50.429" v="47"/>
          <ac:picMkLst>
            <pc:docMk/>
            <pc:sldMk cId="1381935005" sldId="258"/>
            <ac:picMk id="10" creationId="{3AA16612-ACD2-4A16-8F2B-4514FD6BF28F}"/>
          </ac:picMkLst>
        </pc:picChg>
      </pc:sldChg>
      <pc:sldChg chg="addSp modSp new mod setBg">
        <pc:chgData name="Gruse, Kelly (DCPS)" userId="S::kelly.gruse@k12.dc.gov::12b8bf5c-fd7d-4217-bf01-380bf7d25a5d" providerId="AD" clId="Web-{87F68A18-3D62-0AF5-7D76-35E5A35A9F72}" dt="2020-05-12T17:24:24.672" v="461" actId="20577"/>
        <pc:sldMkLst>
          <pc:docMk/>
          <pc:sldMk cId="1831319182" sldId="259"/>
        </pc:sldMkLst>
        <pc:spChg chg="mod">
          <ac:chgData name="Gruse, Kelly (DCPS)" userId="S::kelly.gruse@k12.dc.gov::12b8bf5c-fd7d-4217-bf01-380bf7d25a5d" providerId="AD" clId="Web-{87F68A18-3D62-0AF5-7D76-35E5A35A9F72}" dt="2020-05-12T17:23:05.372" v="284" actId="20577"/>
          <ac:spMkLst>
            <pc:docMk/>
            <pc:sldMk cId="1831319182" sldId="259"/>
            <ac:spMk id="2" creationId="{11D4E841-86FB-41C7-86F6-BFC417525E1B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7:24:24.672" v="461" actId="20577"/>
          <ac:spMkLst>
            <pc:docMk/>
            <pc:sldMk cId="1831319182" sldId="259"/>
            <ac:spMk id="3" creationId="{8EA3D09D-B20D-498B-A99C-9590AB3C902B}"/>
          </ac:spMkLst>
        </pc:spChg>
        <pc:spChg chg="add">
          <ac:chgData name="Gruse, Kelly (DCPS)" userId="S::kelly.gruse@k12.dc.gov::12b8bf5c-fd7d-4217-bf01-380bf7d25a5d" providerId="AD" clId="Web-{87F68A18-3D62-0AF5-7D76-35E5A35A9F72}" dt="2020-05-12T17:22:53.387" v="257"/>
          <ac:spMkLst>
            <pc:docMk/>
            <pc:sldMk cId="1831319182" sldId="259"/>
            <ac:spMk id="8" creationId="{3B854194-185D-494D-905C-7C7CB2E30F6E}"/>
          </ac:spMkLst>
        </pc:spChg>
        <pc:spChg chg="add">
          <ac:chgData name="Gruse, Kelly (DCPS)" userId="S::kelly.gruse@k12.dc.gov::12b8bf5c-fd7d-4217-bf01-380bf7d25a5d" providerId="AD" clId="Web-{87F68A18-3D62-0AF5-7D76-35E5A35A9F72}" dt="2020-05-12T17:22:53.387" v="257"/>
          <ac:spMkLst>
            <pc:docMk/>
            <pc:sldMk cId="1831319182" sldId="259"/>
            <ac:spMk id="10" creationId="{B4F5FA0D-0104-4987-8241-EFF7C85B88DE}"/>
          </ac:spMkLst>
        </pc:spChg>
        <pc:picChg chg="add">
          <ac:chgData name="Gruse, Kelly (DCPS)" userId="S::kelly.gruse@k12.dc.gov::12b8bf5c-fd7d-4217-bf01-380bf7d25a5d" providerId="AD" clId="Web-{87F68A18-3D62-0AF5-7D76-35E5A35A9F72}" dt="2020-05-12T17:22:53.387" v="257"/>
          <ac:picMkLst>
            <pc:docMk/>
            <pc:sldMk cId="1831319182" sldId="259"/>
            <ac:picMk id="12" creationId="{2897127E-6CEF-446C-BE87-93B7C46E49D1}"/>
          </ac:picMkLst>
        </pc:picChg>
      </pc:sldChg>
      <pc:sldChg chg="modSp new del">
        <pc:chgData name="Gruse, Kelly (DCPS)" userId="S::kelly.gruse@k12.dc.gov::12b8bf5c-fd7d-4217-bf01-380bf7d25a5d" providerId="AD" clId="Web-{87F68A18-3D62-0AF5-7D76-35E5A35A9F72}" dt="2020-05-12T18:38:26.131" v="840"/>
        <pc:sldMkLst>
          <pc:docMk/>
          <pc:sldMk cId="311446816" sldId="260"/>
        </pc:sldMkLst>
        <pc:spChg chg="mod">
          <ac:chgData name="Gruse, Kelly (DCPS)" userId="S::kelly.gruse@k12.dc.gov::12b8bf5c-fd7d-4217-bf01-380bf7d25a5d" providerId="AD" clId="Web-{87F68A18-3D62-0AF5-7D76-35E5A35A9F72}" dt="2020-05-12T18:31:43.459" v="494" actId="20577"/>
          <ac:spMkLst>
            <pc:docMk/>
            <pc:sldMk cId="311446816" sldId="260"/>
            <ac:spMk id="2" creationId="{D82C4BDD-F48D-4C28-AFB3-5E0210FA8D38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1:49.912" v="499" actId="20577"/>
          <ac:spMkLst>
            <pc:docMk/>
            <pc:sldMk cId="311446816" sldId="260"/>
            <ac:spMk id="3" creationId="{6D6D345F-3732-4E33-B1F1-0E25212E7B28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2:49.709" v="607" actId="20577"/>
          <ac:spMkLst>
            <pc:docMk/>
            <pc:sldMk cId="311446816" sldId="260"/>
            <ac:spMk id="4" creationId="{94DE0656-CF36-4905-A17B-A2AED424A39A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1:52.115" v="501" actId="20577"/>
          <ac:spMkLst>
            <pc:docMk/>
            <pc:sldMk cId="311446816" sldId="260"/>
            <ac:spMk id="5" creationId="{77CAB2EA-EE67-4E4C-B504-0F89F11BC125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5:05.553" v="750" actId="20577"/>
          <ac:spMkLst>
            <pc:docMk/>
            <pc:sldMk cId="311446816" sldId="260"/>
            <ac:spMk id="6" creationId="{B7DEEF61-4AF4-4B21-AAA5-2ABE8F8D98B9}"/>
          </ac:spMkLst>
        </pc:spChg>
      </pc:sldChg>
      <pc:sldChg chg="modSp add ord replId">
        <pc:chgData name="Gruse, Kelly (DCPS)" userId="S::kelly.gruse@k12.dc.gov::12b8bf5c-fd7d-4217-bf01-380bf7d25a5d" providerId="AD" clId="Web-{87F68A18-3D62-0AF5-7D76-35E5A35A9F72}" dt="2020-05-12T18:39:09.117" v="843"/>
        <pc:sldMkLst>
          <pc:docMk/>
          <pc:sldMk cId="2941714927" sldId="261"/>
        </pc:sldMkLst>
        <pc:spChg chg="mod">
          <ac:chgData name="Gruse, Kelly (DCPS)" userId="S::kelly.gruse@k12.dc.gov::12b8bf5c-fd7d-4217-bf01-380bf7d25a5d" providerId="AD" clId="Web-{87F68A18-3D62-0AF5-7D76-35E5A35A9F72}" dt="2020-05-12T18:35:40.615" v="797" actId="20577"/>
          <ac:spMkLst>
            <pc:docMk/>
            <pc:sldMk cId="2941714927" sldId="261"/>
            <ac:spMk id="2" creationId="{E441EE8B-85E1-4128-8D32-8C5937EB1DFC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7:24.084" v="824" actId="14100"/>
          <ac:spMkLst>
            <pc:docMk/>
            <pc:sldMk cId="2941714927" sldId="261"/>
            <ac:spMk id="3" creationId="{2A4AC7D2-AFAC-4354-84AB-83100B5A27A5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7:44.116" v="837" actId="20577"/>
          <ac:spMkLst>
            <pc:docMk/>
            <pc:sldMk cId="2941714927" sldId="261"/>
            <ac:spMk id="4" creationId="{222EA6BC-CCB9-4295-92FF-3BA00ADA7422}"/>
          </ac:spMkLst>
        </pc:spChg>
      </pc:sldChg>
      <pc:sldChg chg="new del">
        <pc:chgData name="Gruse, Kelly (DCPS)" userId="S::kelly.gruse@k12.dc.gov::12b8bf5c-fd7d-4217-bf01-380bf7d25a5d" providerId="AD" clId="Web-{87F68A18-3D62-0AF5-7D76-35E5A35A9F72}" dt="2020-05-12T18:34:32.037" v="721"/>
        <pc:sldMkLst>
          <pc:docMk/>
          <pc:sldMk cId="3051939361" sldId="261"/>
        </pc:sldMkLst>
      </pc:sldChg>
      <pc:sldChg chg="new">
        <pc:chgData name="Gruse, Kelly (DCPS)" userId="S::kelly.gruse@k12.dc.gov::12b8bf5c-fd7d-4217-bf01-380bf7d25a5d" providerId="AD" clId="Web-{87F68A18-3D62-0AF5-7D76-35E5A35A9F72}" dt="2020-05-12T18:38:36.271" v="841"/>
        <pc:sldMkLst>
          <pc:docMk/>
          <pc:sldMk cId="1520263373" sldId="262"/>
        </pc:sldMkLst>
      </pc:sldChg>
      <pc:sldChg chg="modSp add replId">
        <pc:chgData name="Gruse, Kelly (DCPS)" userId="S::kelly.gruse@k12.dc.gov::12b8bf5c-fd7d-4217-bf01-380bf7d25a5d" providerId="AD" clId="Web-{87F68A18-3D62-0AF5-7D76-35E5A35A9F72}" dt="2020-05-12T18:39:44.693" v="867" actId="20577"/>
        <pc:sldMkLst>
          <pc:docMk/>
          <pc:sldMk cId="2197407488" sldId="263"/>
        </pc:sldMkLst>
        <pc:spChg chg="mod">
          <ac:chgData name="Gruse, Kelly (DCPS)" userId="S::kelly.gruse@k12.dc.gov::12b8bf5c-fd7d-4217-bf01-380bf7d25a5d" providerId="AD" clId="Web-{87F68A18-3D62-0AF5-7D76-35E5A35A9F72}" dt="2020-05-12T18:39:19.943" v="852" actId="20577"/>
          <ac:spMkLst>
            <pc:docMk/>
            <pc:sldMk cId="2197407488" sldId="263"/>
            <ac:spMk id="2" creationId="{11D4E841-86FB-41C7-86F6-BFC417525E1B}"/>
          </ac:spMkLst>
        </pc:spChg>
        <pc:spChg chg="mod">
          <ac:chgData name="Gruse, Kelly (DCPS)" userId="S::kelly.gruse@k12.dc.gov::12b8bf5c-fd7d-4217-bf01-380bf7d25a5d" providerId="AD" clId="Web-{87F68A18-3D62-0AF5-7D76-35E5A35A9F72}" dt="2020-05-12T18:39:44.693" v="867" actId="20577"/>
          <ac:spMkLst>
            <pc:docMk/>
            <pc:sldMk cId="2197407488" sldId="263"/>
            <ac:spMk id="3" creationId="{8EA3D09D-B20D-498B-A99C-9590AB3C902B}"/>
          </ac:spMkLst>
        </pc:spChg>
      </pc:sldChg>
      <pc:sldMasterChg chg="del delSldLayout">
        <pc:chgData name="Gruse, Kelly (DCPS)" userId="S::kelly.gruse@k12.dc.gov::12b8bf5c-fd7d-4217-bf01-380bf7d25a5d" providerId="AD" clId="Web-{87F68A18-3D62-0AF5-7D76-35E5A35A9F72}" dt="2020-05-12T17:18:10.831" v="0"/>
        <pc:sldMasterMkLst>
          <pc:docMk/>
          <pc:sldMasterMk cId="2460954070" sldId="2147483660"/>
        </pc:sldMasterMkLst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Gruse, Kelly (DCPS)" userId="S::kelly.gruse@k12.dc.gov::12b8bf5c-fd7d-4217-bf01-380bf7d25a5d" providerId="AD" clId="Web-{87F68A18-3D62-0AF5-7D76-35E5A35A9F72}" dt="2020-05-12T17:18:10.831" v="0"/>
        <pc:sldMasterMkLst>
          <pc:docMk/>
          <pc:sldMasterMk cId="201400826" sldId="2147483672"/>
        </pc:sldMasterMkLst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4051219954" sldId="2147483673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1584844723" sldId="2147483674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683424360" sldId="2147483675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1940621659" sldId="2147483676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1018367862" sldId="2147483677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3530259440" sldId="2147483678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1893713237" sldId="2147483679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24283602" sldId="2147483680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18128145" sldId="2147483681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528943288" sldId="2147483682"/>
          </pc:sldLayoutMkLst>
        </pc:sldLayoutChg>
        <pc:sldLayoutChg chg="add mod replId">
          <pc:chgData name="Gruse, Kelly (DCPS)" userId="S::kelly.gruse@k12.dc.gov::12b8bf5c-fd7d-4217-bf01-380bf7d25a5d" providerId="AD" clId="Web-{87F68A18-3D62-0AF5-7D76-35E5A35A9F72}" dt="2020-05-12T17:18:10.831" v="0"/>
          <pc:sldLayoutMkLst>
            <pc:docMk/>
            <pc:sldMasterMk cId="201400826" sldId="2147483672"/>
            <pc:sldLayoutMk cId="3335713750" sldId="2147483683"/>
          </pc:sldLayoutMkLst>
        </pc:sldLayoutChg>
      </pc:sldMasterChg>
    </pc:docChg>
  </pc:docChgLst>
  <pc:docChgLst>
    <pc:chgData name="Gruse, Kelly (DCPS)" userId="S::kelly.gruse@k12.dc.gov::12b8bf5c-fd7d-4217-bf01-380bf7d25a5d" providerId="AD" clId="Web-{0D00FCDE-0CFE-247F-A09E-E77F451FBAFF}"/>
    <pc:docChg chg="modSld">
      <pc:chgData name="Gruse, Kelly (DCPS)" userId="S::kelly.gruse@k12.dc.gov::12b8bf5c-fd7d-4217-bf01-380bf7d25a5d" providerId="AD" clId="Web-{0D00FCDE-0CFE-247F-A09E-E77F451FBAFF}" dt="2020-05-18T21:11:10.288" v="0"/>
      <pc:docMkLst>
        <pc:docMk/>
      </pc:docMkLst>
      <pc:sldChg chg="delSp">
        <pc:chgData name="Gruse, Kelly (DCPS)" userId="S::kelly.gruse@k12.dc.gov::12b8bf5c-fd7d-4217-bf01-380bf7d25a5d" providerId="AD" clId="Web-{0D00FCDE-0CFE-247F-A09E-E77F451FBAFF}" dt="2020-05-18T21:11:10.288" v="0"/>
        <pc:sldMkLst>
          <pc:docMk/>
          <pc:sldMk cId="1735439256" sldId="269"/>
        </pc:sldMkLst>
        <pc:spChg chg="del">
          <ac:chgData name="Gruse, Kelly (DCPS)" userId="S::kelly.gruse@k12.dc.gov::12b8bf5c-fd7d-4217-bf01-380bf7d25a5d" providerId="AD" clId="Web-{0D00FCDE-0CFE-247F-A09E-E77F451FBAFF}" dt="2020-05-18T21:11:10.288" v="0"/>
          <ac:spMkLst>
            <pc:docMk/>
            <pc:sldMk cId="1735439256" sldId="269"/>
            <ac:spMk id="6" creationId="{CFD0CDC5-62BB-4889-BF2E-BF585B1FA9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1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4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1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4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2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2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6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5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1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0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m.greatminds.org/en-us/knowledge-for-grade-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astic.com/content/dam/teachers/blogs/meghan-everette/2017-2018/parent/ME-Parent-3ela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ck12-my.sharepoint.com/:u:/g/personal/kelly_gruse_k12_dc_gov/EemyYKbycbdPoZwAXlRDK8EBrVjMF2J0xRxxtB6YEw0Gww?e=ersJT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70E447-53A6-49B8-BCAD-D1C46533F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9004" y="1598980"/>
            <a:ext cx="6528527" cy="28227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Segoe Script"/>
                <a:cs typeface="Calibri Light"/>
              </a:rPr>
              <a:t>Tips and Tricks</a:t>
            </a:r>
            <a:br>
              <a:rPr lang="en-US" dirty="0">
                <a:solidFill>
                  <a:srgbClr val="FFFFFF"/>
                </a:solidFill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cs typeface="Calibri Light"/>
              </a:rPr>
              <a:t>for Rising 4th Graders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1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CE7514-BCDB-224F-BD0E-F63E357A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 panose="020B0804020000000003" pitchFamily="34" charset="0"/>
              </a:rPr>
              <a:t>Reading Behaviors to 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CDE4-02BF-A94F-92D6-4275841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753936"/>
            <a:ext cx="9833548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Word-solving and Fluency</a:t>
            </a:r>
          </a:p>
          <a:p>
            <a:pPr fontAlgn="ctr"/>
            <a:r>
              <a:rPr lang="en-US" dirty="0"/>
              <a:t>Actively acquires new vocabulary through reading</a:t>
            </a:r>
          </a:p>
          <a:p>
            <a:pPr fontAlgn="ctr"/>
            <a:r>
              <a:rPr lang="en-US" dirty="0"/>
              <a:t>In oral reading, figures out new words rapidly while reading smoothly, with fluency, phrasing and expression</a:t>
            </a:r>
          </a:p>
          <a:p>
            <a:pPr fontAlgn="ctr"/>
            <a:r>
              <a:rPr lang="en-US" dirty="0"/>
              <a:t>While reading silently, reads rapidly and with attention to meaning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335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CE7514-BCDB-224F-BD0E-F63E357A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 panose="020B0804020000000003" pitchFamily="34" charset="0"/>
              </a:rPr>
              <a:t>Reading Behaviors to 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CDE4-02BF-A94F-92D6-4275841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753936"/>
            <a:ext cx="9833548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Reading stamina and volume </a:t>
            </a:r>
          </a:p>
          <a:p>
            <a:pPr>
              <a:spcBef>
                <a:spcPts val="0"/>
              </a:spcBef>
            </a:pPr>
            <a:r>
              <a:rPr lang="en-US" dirty="0"/>
              <a:t>Demonstrates interest in reading an extended text over a longer time period</a:t>
            </a:r>
          </a:p>
          <a:p>
            <a:pPr>
              <a:spcBef>
                <a:spcPts val="0"/>
              </a:spcBef>
            </a:pPr>
            <a:r>
              <a:rPr lang="en-US" dirty="0"/>
              <a:t>Sustains attention to a text read over several days, remembering details and revising interpretations as  new events are encountered</a:t>
            </a:r>
            <a:endParaRPr lang="en-US" dirty="0"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83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CE7514-BCDB-224F-BD0E-F63E357AE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 panose="020B0804020000000003" pitchFamily="34" charset="0"/>
              </a:rPr>
              <a:t>Reading Behaviors to Observe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5CDE4-02BF-A94F-92D6-42758413A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74" y="2753936"/>
            <a:ext cx="9833548" cy="2693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Thinking </a:t>
            </a:r>
            <a:r>
              <a:rPr lang="en-US" b="1" i="1" dirty="0">
                <a:solidFill>
                  <a:schemeClr val="accent1"/>
                </a:solidFill>
              </a:rPr>
              <a:t>about</a:t>
            </a:r>
            <a:r>
              <a:rPr lang="en-US" b="1" dirty="0">
                <a:solidFill>
                  <a:schemeClr val="accent1"/>
                </a:solidFill>
              </a:rPr>
              <a:t> and </a:t>
            </a:r>
            <a:r>
              <a:rPr lang="en-US" b="1" i="1" dirty="0">
                <a:solidFill>
                  <a:schemeClr val="accent1"/>
                </a:solidFill>
              </a:rPr>
              <a:t>beyond</a:t>
            </a:r>
            <a:r>
              <a:rPr lang="en-US" b="1" dirty="0">
                <a:solidFill>
                  <a:schemeClr val="accent1"/>
                </a:solidFill>
              </a:rPr>
              <a:t> the text! </a:t>
            </a:r>
          </a:p>
          <a:p>
            <a:pPr fontAlgn="ctr"/>
            <a:r>
              <a:rPr lang="en-US" dirty="0"/>
              <a:t>After reading silently, demonstrates understanding and sophistication in interpreting meaning</a:t>
            </a:r>
          </a:p>
          <a:p>
            <a:pPr fontAlgn="ctr"/>
            <a:r>
              <a:rPr lang="en-US" dirty="0"/>
              <a:t>Compares the text with other books in an analytic way</a:t>
            </a:r>
          </a:p>
          <a:p>
            <a:pPr fontAlgn="ctr"/>
            <a:r>
              <a:rPr lang="en-US" dirty="0"/>
              <a:t>Goes beyond the text to speculate on alternative meanings</a:t>
            </a:r>
          </a:p>
          <a:p>
            <a:pPr fontAlgn="ctr"/>
            <a:r>
              <a:rPr lang="en-US" dirty="0"/>
              <a:t>Shows the ability to summarize and extend the text in writing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426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EE8B-85E1-4128-8D32-8C5937E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/>
                <a:cs typeface="Calibri Light"/>
              </a:rPr>
              <a:t>STEM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CBBC3-9321-464D-A1FD-600A4A88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574925"/>
            <a:ext cx="5894916" cy="4135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  <a:cs typeface="Calibri"/>
              </a:rPr>
              <a:t>Math</a:t>
            </a:r>
            <a:endParaRPr lang="en-US" sz="2200" dirty="0">
              <a:solidFill>
                <a:srgbClr val="0070C0"/>
              </a:solidFill>
              <a:cs typeface="Calibri"/>
            </a:endParaRPr>
          </a:p>
          <a:p>
            <a:r>
              <a:rPr lang="en-US" sz="2200" dirty="0">
                <a:cs typeface="Calibri"/>
              </a:rPr>
              <a:t>Place value, rounding, and using the standard algorithm for addition and subtraction within 1,000,000</a:t>
            </a:r>
          </a:p>
          <a:p>
            <a:r>
              <a:rPr lang="en-US" sz="2200" dirty="0">
                <a:cs typeface="Calibri"/>
              </a:rPr>
              <a:t>Unit conversions/problem-solving with metric measurements</a:t>
            </a:r>
          </a:p>
          <a:p>
            <a:r>
              <a:rPr lang="en-US" sz="2200" dirty="0">
                <a:cs typeface="Calibri"/>
              </a:rPr>
              <a:t>Multi-digit multiplication and division</a:t>
            </a:r>
          </a:p>
          <a:p>
            <a:r>
              <a:rPr lang="en-US" sz="2200" dirty="0">
                <a:cs typeface="Calibri"/>
              </a:rPr>
              <a:t>Fraction equivalence, ordering, and operations</a:t>
            </a:r>
          </a:p>
          <a:p>
            <a:r>
              <a:rPr lang="en-US" sz="2200" dirty="0">
                <a:cs typeface="Calibri"/>
              </a:rPr>
              <a:t>Decimal fractions</a:t>
            </a:r>
          </a:p>
          <a:p>
            <a:r>
              <a:rPr lang="en-US" sz="2200" dirty="0">
                <a:cs typeface="Calibri"/>
              </a:rPr>
              <a:t>Exploring multiplication </a:t>
            </a:r>
          </a:p>
          <a:p>
            <a:r>
              <a:rPr lang="en-US" sz="2200" dirty="0">
                <a:ea typeface="+mn-lt"/>
                <a:cs typeface="+mn-lt"/>
              </a:rPr>
              <a:t>Angle measure and plane figures</a:t>
            </a:r>
            <a:endParaRPr lang="en-US" sz="2200">
              <a:cs typeface="Calibri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6771A24-F347-48C3-987F-FD350C6C7F6E}"/>
              </a:ext>
            </a:extLst>
          </p:cNvPr>
          <p:cNvSpPr txBox="1">
            <a:spLocks/>
          </p:cNvSpPr>
          <p:nvPr/>
        </p:nvSpPr>
        <p:spPr>
          <a:xfrm>
            <a:off x="6451600" y="2657475"/>
            <a:ext cx="5670550" cy="37798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rgbClr val="0070C0"/>
                </a:solidFill>
                <a:ea typeface="+mn-lt"/>
                <a:cs typeface="+mn-lt"/>
              </a:rPr>
              <a:t>Science</a:t>
            </a:r>
            <a:endParaRPr lang="en-US">
              <a:solidFill>
                <a:srgbClr val="0070C0"/>
              </a:solidFill>
              <a:cs typeface="Calibri" panose="020F0502020204030204"/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ea typeface="+mn-lt"/>
                <a:cs typeface="+mn-lt"/>
              </a:rPr>
              <a:t>Organism Structure and Behavior</a:t>
            </a:r>
            <a:endParaRPr lang="en-US" sz="2200">
              <a:cs typeface="Calibri" panose="020F0502020204030204"/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ea typeface="+mn-lt"/>
                <a:cs typeface="+mn-lt"/>
              </a:rPr>
              <a:t>Changes Over Time to Earth’s Surface and Resources</a:t>
            </a:r>
            <a:endParaRPr lang="en-US" sz="2200">
              <a:cs typeface="Calibri" panose="020F0502020204030204"/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ea typeface="+mn-lt"/>
                <a:cs typeface="+mn-lt"/>
              </a:rPr>
              <a:t>Using Energy Transformations</a:t>
            </a:r>
            <a:endParaRPr lang="en-US" sz="2200">
              <a:cs typeface="Calibri" panose="020F0502020204030204"/>
            </a:endParaRPr>
          </a:p>
          <a:p>
            <a:pPr>
              <a:lnSpc>
                <a:spcPct val="70000"/>
              </a:lnSpc>
            </a:pPr>
            <a:r>
              <a:rPr lang="en-US" sz="2200" dirty="0">
                <a:ea typeface="+mn-lt"/>
                <a:cs typeface="+mn-lt"/>
              </a:rPr>
              <a:t>Communicating Using Wave Energy</a:t>
            </a:r>
            <a:endParaRPr lang="en-US" sz="2200" dirty="0">
              <a:cs typeface="Calibri" panose="020F0502020204030204"/>
            </a:endParaRPr>
          </a:p>
          <a:p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194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E841-86FB-41C7-86F6-BFC41752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8" y="2053641"/>
            <a:ext cx="4631555" cy="276009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Segoe Script"/>
                <a:cs typeface="Calibri Light"/>
              </a:rPr>
              <a:t>Progression of skills</a:t>
            </a:r>
          </a:p>
        </p:txBody>
      </p:sp>
      <p:pic>
        <p:nvPicPr>
          <p:cNvPr id="6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9691137-948F-4FE8-93E1-667C16D7A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" t="969" r="361" b="-162"/>
          <a:stretch/>
        </p:blipFill>
        <p:spPr>
          <a:xfrm>
            <a:off x="5327215" y="84832"/>
            <a:ext cx="2871791" cy="6461175"/>
          </a:xfrm>
          <a:prstGeom prst="rect">
            <a:avLst/>
          </a:prstGeom>
        </p:spPr>
      </p:pic>
      <p:pic>
        <p:nvPicPr>
          <p:cNvPr id="7" name="Picture 10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5D470C5-8D9C-4B6B-89EE-9EF4FDFFB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986" y="480951"/>
            <a:ext cx="1178601" cy="6133605"/>
          </a:xfrm>
          <a:prstGeom prst="rect">
            <a:avLst/>
          </a:prstGeom>
        </p:spPr>
      </p:pic>
      <p:pic>
        <p:nvPicPr>
          <p:cNvPr id="1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9093F5E-D7A8-48C2-ACC3-20B8E8950C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735" b="12405"/>
          <a:stretch/>
        </p:blipFill>
        <p:spPr>
          <a:xfrm>
            <a:off x="8263047" y="401782"/>
            <a:ext cx="1363182" cy="5728113"/>
          </a:xfrm>
          <a:prstGeom prst="rect">
            <a:avLst/>
          </a:prstGeom>
        </p:spPr>
      </p:pic>
      <p:pic>
        <p:nvPicPr>
          <p:cNvPr id="16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4237344-F9CF-48FB-B14B-B98850ACB87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380" b="8182"/>
          <a:stretch/>
        </p:blipFill>
        <p:spPr>
          <a:xfrm>
            <a:off x="9591042" y="109205"/>
            <a:ext cx="2619058" cy="600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EE8B-85E1-4128-8D32-8C5937E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/>
                <a:cs typeface="Calibri Light"/>
              </a:rPr>
              <a:t>Reinforce 3rd grade skills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CBBC3-9321-464D-A1FD-600A4A88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574925"/>
            <a:ext cx="6117446" cy="41354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70C0"/>
                </a:solidFill>
                <a:cs typeface="Calibri"/>
              </a:rPr>
              <a:t>Eureka Math</a:t>
            </a:r>
            <a:endParaRPr lang="en-US" dirty="0"/>
          </a:p>
          <a:p>
            <a:r>
              <a:rPr lang="en-US" sz="2200" dirty="0">
                <a:cs typeface="Calibri"/>
              </a:rPr>
              <a:t>Your child can work to complete any lessons that were skipped in their </a:t>
            </a:r>
            <a:r>
              <a:rPr lang="en-US" sz="2200">
                <a:cs typeface="Calibri"/>
              </a:rPr>
              <a:t>workbooks (Modules 6 &amp; 7) </a:t>
            </a:r>
            <a:endParaRPr lang="en-US" sz="2200" b="1" dirty="0">
              <a:solidFill>
                <a:srgbClr val="0070C0"/>
              </a:solidFill>
              <a:cs typeface="Calibri"/>
            </a:endParaRPr>
          </a:p>
          <a:p>
            <a:r>
              <a:rPr lang="en-US" sz="2200" dirty="0">
                <a:cs typeface="Calibri"/>
              </a:rPr>
              <a:t>Lessons videos are posted on </a:t>
            </a:r>
            <a:r>
              <a:rPr lang="en-US" sz="2200" dirty="0">
                <a:cs typeface="Calibri"/>
                <a:hlinkClick r:id="rId3"/>
              </a:rPr>
              <a:t>greatminds.org</a:t>
            </a:r>
            <a:endParaRPr lang="en-US" sz="2200" b="1">
              <a:solidFill>
                <a:srgbClr val="0070C0"/>
              </a:solidFill>
              <a:cs typeface="Calibri"/>
            </a:endParaRPr>
          </a:p>
          <a:p>
            <a:endParaRPr lang="en-US" sz="2200" dirty="0">
              <a:cs typeface="Calibri"/>
            </a:endParaRPr>
          </a:p>
        </p:txBody>
      </p:sp>
      <p:pic>
        <p:nvPicPr>
          <p:cNvPr id="5" name="Picture 6" descr="A picture containing photo, table, green, refrigerator&#10;&#10;Description generated with very high confidence">
            <a:extLst>
              <a:ext uri="{FF2B5EF4-FFF2-40B4-BE49-F238E27FC236}">
                <a16:creationId xmlns:a16="http://schemas.microsoft.com/office/drawing/2014/main" id="{37B7D5B3-E96E-4300-8FFC-BA00B627EB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518" y="2696959"/>
            <a:ext cx="2743200" cy="3525964"/>
          </a:xfrm>
          <a:prstGeom prst="rect">
            <a:avLst/>
          </a:prstGeom>
        </p:spPr>
      </p:pic>
      <p:pic>
        <p:nvPicPr>
          <p:cNvPr id="7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23DA48-0937-4DB8-B511-BC07F9F5F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4120678"/>
            <a:ext cx="3302973" cy="261403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34D4F0DE-16C8-44EA-A381-58E360C94292}"/>
              </a:ext>
            </a:extLst>
          </p:cNvPr>
          <p:cNvSpPr/>
          <p:nvPr/>
        </p:nvSpPr>
        <p:spPr>
          <a:xfrm rot="420000">
            <a:off x="1248155" y="5654630"/>
            <a:ext cx="1282800" cy="486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32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EE8B-85E1-4128-8D32-8C5937E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/>
                <a:cs typeface="Calibri Light"/>
              </a:rPr>
              <a:t>Reinforce 3rd grade skills</a:t>
            </a:r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6771A24-F347-48C3-987F-FD350C6C7F6E}"/>
              </a:ext>
            </a:extLst>
          </p:cNvPr>
          <p:cNvSpPr txBox="1">
            <a:spLocks/>
          </p:cNvSpPr>
          <p:nvPr/>
        </p:nvSpPr>
        <p:spPr>
          <a:xfrm>
            <a:off x="524934" y="2657475"/>
            <a:ext cx="5621161" cy="2107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2200" b="1" dirty="0">
                <a:solidFill>
                  <a:srgbClr val="0070C0"/>
                </a:solidFill>
                <a:ea typeface="+mn-lt"/>
                <a:cs typeface="+mn-lt"/>
              </a:rPr>
              <a:t>Khan Academy</a:t>
            </a:r>
            <a:endParaRPr lang="en-US" dirty="0">
              <a:solidFill>
                <a:srgbClr val="0070C0"/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cs typeface="Calibri" panose="020F0502020204030204"/>
              </a:rPr>
              <a:t>Your child can complete the course challenge which will individualize lessons based on their needs</a:t>
            </a:r>
          </a:p>
          <a:p>
            <a:endParaRPr lang="en-US" sz="2400" dirty="0">
              <a:ea typeface="+mn-lt"/>
              <a:cs typeface="+mn-l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FC63E5-379B-44B5-987E-448CEEBA6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177" y="2824752"/>
            <a:ext cx="5904088" cy="3367497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9FCBDA7-2371-4F64-A3CF-AE52D920BFAC}"/>
              </a:ext>
            </a:extLst>
          </p:cNvPr>
          <p:cNvSpPr/>
          <p:nvPr/>
        </p:nvSpPr>
        <p:spPr>
          <a:xfrm rot="420000">
            <a:off x="6213575" y="5366850"/>
            <a:ext cx="1559277" cy="486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4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EE8B-85E1-4128-8D32-8C5937E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/>
                <a:cs typeface="Calibri Light"/>
              </a:rPr>
              <a:t>Skills to work on over the summer</a:t>
            </a:r>
            <a:endParaRPr lang="en-US" dirty="0">
              <a:latin typeface="Segoe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C7D2-AFAC-4354-84AB-83100B5A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82" y="2759344"/>
            <a:ext cx="5311028" cy="4170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Humanities</a:t>
            </a:r>
          </a:p>
          <a:p>
            <a:r>
              <a:rPr lang="en-US" sz="2400" dirty="0">
                <a:ea typeface="+mn-lt"/>
                <a:cs typeface="+mn-lt"/>
              </a:rPr>
              <a:t>Typing </a:t>
            </a:r>
            <a:endParaRPr lang="en-US" dirty="0"/>
          </a:p>
          <a:p>
            <a:r>
              <a:rPr lang="en-US" sz="2400" dirty="0">
                <a:ea typeface="+mn-lt"/>
                <a:cs typeface="+mn-lt"/>
              </a:rPr>
              <a:t>Reading chapter books and keeping track of characters and problems throughout the story</a:t>
            </a:r>
          </a:p>
          <a:p>
            <a:r>
              <a:rPr lang="en-US" sz="2400" dirty="0">
                <a:ea typeface="+mn-lt"/>
                <a:cs typeface="+mn-lt"/>
              </a:rPr>
              <a:t>Discuss text after reading</a:t>
            </a:r>
          </a:p>
          <a:p>
            <a:pPr lvl="1"/>
            <a:r>
              <a:rPr lang="en-US" sz="2000" dirty="0">
                <a:ea typeface="+mn-lt"/>
                <a:cs typeface="+mn-lt"/>
                <a:hlinkClick r:id="rId3"/>
              </a:rPr>
              <a:t>Question stems resource</a:t>
            </a:r>
            <a:endParaRPr lang="en-US" sz="2000" dirty="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Reading and writing stamina</a:t>
            </a:r>
          </a:p>
          <a:p>
            <a:pPr lvl="1"/>
            <a:r>
              <a:rPr lang="en-US" dirty="0">
                <a:ea typeface="+mn-lt"/>
                <a:cs typeface="+mn-lt"/>
              </a:rPr>
              <a:t>working up to 30 minutes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EA6BC-CCB9-4295-92FF-3BA00ADA7422}"/>
              </a:ext>
            </a:extLst>
          </p:cNvPr>
          <p:cNvSpPr txBox="1"/>
          <p:nvPr/>
        </p:nvSpPr>
        <p:spPr>
          <a:xfrm>
            <a:off x="6406737" y="2814451"/>
            <a:ext cx="4989614" cy="3865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STEM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Fluency with multiplication and division</a:t>
            </a:r>
            <a:endParaRPr lang="en-US" dirty="0"/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All facts with single digit factors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Multiplying by ten or a multiple of ten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3 x 10 = 30</a:t>
            </a:r>
          </a:p>
          <a:p>
            <a:pPr marL="1200150" lvl="2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If I know 2 x 5 = 10, then I also know 20 x 5 = 100</a:t>
            </a:r>
          </a:p>
          <a:p>
            <a:pPr marL="742950" lvl="1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</a:pPr>
            <a:r>
              <a:rPr lang="en-US" sz="2400" dirty="0">
                <a:cs typeface="Calibri"/>
                <a:hlinkClick r:id="rId4"/>
              </a:rPr>
              <a:t>Game Resource</a:t>
            </a:r>
            <a:r>
              <a:rPr lang="en-US" sz="24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41714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E841-86FB-41C7-86F6-BFC41752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8" y="2053641"/>
            <a:ext cx="4631555" cy="276009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Segoe Script"/>
                <a:cs typeface="Calibri Light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D09D-B20D-498B-A99C-9590AB3C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cs typeface="Calibri"/>
              </a:rPr>
              <a:t>Don't forget about the FAQ that was sent earlier!</a:t>
            </a: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71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E841-86FB-41C7-86F6-BFC41752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96" y="2053641"/>
            <a:ext cx="4173862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Segoe Script"/>
                <a:cs typeface="Calibri Light"/>
              </a:rPr>
              <a:t>Outcomes for this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D09D-B20D-498B-A99C-9590AB3C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3019" y="801866"/>
            <a:ext cx="6188027" cy="5230634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ea typeface="+mn-lt"/>
                <a:cs typeface="+mn-lt"/>
              </a:rPr>
              <a:t>Understand the basic structure for departmentalized 4th grade at Ross</a:t>
            </a:r>
            <a:endParaRPr lang="en-US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ea typeface="+mn-lt"/>
                <a:cs typeface="+mn-lt"/>
              </a:rPr>
              <a:t>Understand ways to support the following... </a:t>
            </a:r>
            <a:endParaRPr lang="en-US">
              <a:cs typeface="Calibri" panose="020F0502020204030204"/>
            </a:endParaRPr>
          </a:p>
          <a:p>
            <a:pPr marL="741045" lvl="2">
              <a:spcBef>
                <a:spcPts val="600"/>
              </a:spcBef>
            </a:pPr>
            <a:r>
              <a:rPr lang="en-US" sz="2400" dirty="0">
                <a:ea typeface="+mn-lt"/>
                <a:cs typeface="+mn-lt"/>
              </a:rPr>
              <a:t>Social/Emotional Trends for 9 and 10 year-olds  </a:t>
            </a:r>
          </a:p>
          <a:p>
            <a:pPr marL="741045" lvl="2">
              <a:spcBef>
                <a:spcPts val="600"/>
              </a:spcBef>
            </a:pPr>
            <a:r>
              <a:rPr lang="en-US" sz="2400" dirty="0">
                <a:ea typeface="+mn-lt"/>
                <a:cs typeface="+mn-lt"/>
              </a:rPr>
              <a:t>Reading Behaviors for Rising 4th Graders </a:t>
            </a:r>
          </a:p>
          <a:p>
            <a:pPr marL="741045" lvl="2">
              <a:spcBef>
                <a:spcPts val="600"/>
              </a:spcBef>
            </a:pPr>
            <a:r>
              <a:rPr lang="en-US" sz="2400" dirty="0">
                <a:ea typeface="+mn-lt"/>
                <a:cs typeface="+mn-lt"/>
              </a:rPr>
              <a:t>Mathematics for Rising 4th Graders  </a:t>
            </a:r>
          </a:p>
          <a:p>
            <a:pPr marL="741045" lvl="2">
              <a:spcBef>
                <a:spcPts val="600"/>
              </a:spcBef>
            </a:pPr>
            <a:endParaRPr lang="en-US" sz="2400" dirty="0">
              <a:ea typeface="+mn-lt"/>
              <a:cs typeface="+mn-lt"/>
            </a:endParaRP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131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528A78-F002-4251-ADB9-7EBE6215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Segoe Script"/>
                <a:cs typeface="Calibri Light"/>
              </a:rPr>
              <a:t>Schedule </a:t>
            </a:r>
            <a:endParaRPr lang="en-US">
              <a:solidFill>
                <a:srgbClr val="FFFFFF"/>
              </a:solidFill>
              <a:latin typeface="Segoe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1ADDB-ACF8-44AF-815D-384BE0D5F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Departmentalization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Sample schedule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Shifts in expectations/rigor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Social Emotional Trends of 9/10 year-olds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Humanities Overview</a:t>
            </a: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STEM Overview</a:t>
            </a: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Skills to prioritize this summer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6881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EE8B-85E1-4128-8D32-8C5937E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Segoe Script"/>
                <a:cs typeface="Calibri Light"/>
              </a:rPr>
              <a:t>Departmentalization</a:t>
            </a:r>
            <a:endParaRPr lang="en-US">
              <a:solidFill>
                <a:srgbClr val="FFFFFF"/>
              </a:solidFill>
              <a:latin typeface="Segoe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AC7D2-AFAC-4354-84AB-83100B5A2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4450068" cy="2693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Humanities (2 hours)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Calibri"/>
              </a:rPr>
              <a:t>Reading (Close reading &amp; Guided Reading)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Calibri"/>
              </a:rPr>
              <a:t>Writing </a:t>
            </a:r>
            <a:r>
              <a:rPr lang="en-US" sz="1800" dirty="0">
                <a:ea typeface="+mn-lt"/>
                <a:cs typeface="+mn-lt"/>
              </a:rPr>
              <a:t>  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Calibri"/>
              </a:rPr>
              <a:t>Social Studies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STEM (2 hours)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Calibri"/>
              </a:rPr>
              <a:t>Science 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cs typeface="Calibri"/>
              </a:rPr>
              <a:t>Math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EA6BC-CCB9-4295-92FF-3BA00ADA7422}"/>
              </a:ext>
            </a:extLst>
          </p:cNvPr>
          <p:cNvSpPr txBox="1"/>
          <p:nvPr/>
        </p:nvSpPr>
        <p:spPr>
          <a:xfrm>
            <a:off x="6396841" y="3091542"/>
            <a:ext cx="37723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Switch classrooms</a:t>
            </a:r>
            <a:endParaRPr lang="en-US" sz="24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Move as a class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Teachers/educational aides manage transitions</a:t>
            </a:r>
          </a:p>
        </p:txBody>
      </p:sp>
    </p:spTree>
    <p:extLst>
      <p:ext uri="{BB962C8B-B14F-4D97-AF65-F5344CB8AC3E}">
        <p14:creationId xmlns:p14="http://schemas.microsoft.com/office/powerpoint/2010/main" val="138193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78493-5AC7-46C3-9CC1-77A6D741C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Script"/>
                <a:cs typeface="Calibri Light"/>
              </a:rPr>
              <a:t>Sample schedule</a:t>
            </a:r>
            <a:endParaRPr lang="en-US">
              <a:latin typeface="Segoe Script"/>
            </a:endParaRP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7ADE825-38FA-4666-8189-B8C70161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0" y="1264512"/>
            <a:ext cx="7175500" cy="497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7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E841-86FB-41C7-86F6-BFC41752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96" y="2053641"/>
            <a:ext cx="4173862" cy="2760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  <a:latin typeface="Segoe Script"/>
                <a:cs typeface="Calibri Light"/>
              </a:rPr>
              <a:t>Increased responsibility and independence</a:t>
            </a:r>
            <a:endParaRPr lang="en-US" dirty="0">
              <a:solidFill>
                <a:srgbClr val="FFFFFF"/>
              </a:solidFill>
              <a:latin typeface="Segoe Scrip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3D09D-B20D-498B-A99C-9590AB3C9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Longer independent work times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Humanities: weekly schedule, to-do lists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STEM: scientific procedures</a:t>
            </a:r>
          </a:p>
          <a:p>
            <a:r>
              <a:rPr lang="en-US" sz="2400" dirty="0">
                <a:solidFill>
                  <a:srgbClr val="000000"/>
                </a:solidFill>
                <a:cs typeface="Calibri"/>
              </a:rPr>
              <a:t>Keeping track of materials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cs typeface="Calibri"/>
              </a:rPr>
              <a:t>Agendas to record homework, announcements, important dates</a:t>
            </a:r>
          </a:p>
          <a:p>
            <a:endParaRPr lang="en-US" sz="2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43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E841-86FB-41C7-86F6-BFC41752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53" y="1341122"/>
            <a:ext cx="3669161" cy="44523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Segoe Script"/>
                <a:cs typeface="Calibri Light"/>
              </a:rPr>
              <a:t>Social Emotional needs of 9 &amp; 10 year old's</a:t>
            </a:r>
          </a:p>
        </p:txBody>
      </p:sp>
      <p:pic>
        <p:nvPicPr>
          <p:cNvPr id="5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01814C-1FD8-4E0C-9948-4D5FB210D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396" y="274777"/>
            <a:ext cx="6318250" cy="59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3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41EE8B-85E1-4128-8D32-8C5937EB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Segoe Script"/>
                <a:cs typeface="Calibri Light"/>
              </a:rPr>
              <a:t>Humanities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CBBC3-9321-464D-A1FD-600A4A88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9700" y="2623608"/>
            <a:ext cx="6846711" cy="40190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ea typeface="+mn-lt"/>
                <a:cs typeface="+mn-lt"/>
              </a:rPr>
              <a:t>Unit Topics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1. Early America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2. My Story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3. American Revolution and Independence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4. Constitution and Founding Fathers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5. Heroic Adventures and Greek Mythology 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921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41051-E76E-4E0B-95E9-A93573E8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22" y="2274360"/>
            <a:ext cx="3699101" cy="2285646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dirty="0">
                <a:solidFill>
                  <a:schemeClr val="bg1"/>
                </a:solidFill>
                <a:latin typeface="Segoe Script"/>
                <a:ea typeface="+mj-lt"/>
                <a:cs typeface="+mj-lt"/>
              </a:rPr>
              <a:t>Reading Expectations</a:t>
            </a:r>
          </a:p>
          <a:p>
            <a:br>
              <a:rPr lang="en-US" sz="32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By the end of third grade,  we hope children read texts at or around </a:t>
            </a:r>
            <a:b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3600" dirty="0">
                <a:solidFill>
                  <a:schemeClr val="bg1"/>
                </a:solidFill>
                <a:ea typeface="+mj-lt"/>
                <a:cs typeface="+mj-lt"/>
              </a:rPr>
              <a:t>"Level P" or Lexile Levels 600-800.</a:t>
            </a:r>
            <a:endParaRPr lang="en-US" sz="3600" dirty="0">
              <a:solidFill>
                <a:schemeClr val="bg1"/>
              </a:solidFill>
              <a:cs typeface="Calibri Light"/>
            </a:endParaRPr>
          </a:p>
          <a:p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7" name="Picture 3" descr="A picture containing bottle, black&#10;&#10;Description generated with very high confidence">
            <a:extLst>
              <a:ext uri="{FF2B5EF4-FFF2-40B4-BE49-F238E27FC236}">
                <a16:creationId xmlns:a16="http://schemas.microsoft.com/office/drawing/2014/main" id="{9F09AD75-EDBF-DD40-A877-B614E7825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37" y="971701"/>
            <a:ext cx="7257902" cy="51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6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8d7555e-d5ad-4cc9-8f2a-806aea77f94d">
      <UserInfo>
        <DisplayName>Bronson, Bethany (DCPS)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262C039121CC4FB3A9C824463D4F4E" ma:contentTypeVersion="11" ma:contentTypeDescription="Create a new document." ma:contentTypeScope="" ma:versionID="85be02e64f9324f688d1dfcffa2f755e">
  <xsd:schema xmlns:xsd="http://www.w3.org/2001/XMLSchema" xmlns:xs="http://www.w3.org/2001/XMLSchema" xmlns:p="http://schemas.microsoft.com/office/2006/metadata/properties" xmlns:ns2="119e7aee-0f36-46f5-ad24-bb9cfcc9ce6e" xmlns:ns3="48d7555e-d5ad-4cc9-8f2a-806aea77f94d" targetNamespace="http://schemas.microsoft.com/office/2006/metadata/properties" ma:root="true" ma:fieldsID="1617157084d0f63c4ac95e08780bc70e" ns2:_="" ns3:_="">
    <xsd:import namespace="119e7aee-0f36-46f5-ad24-bb9cfcc9ce6e"/>
    <xsd:import namespace="48d7555e-d5ad-4cc9-8f2a-806aea77f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e7aee-0f36-46f5-ad24-bb9cfcc9ce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7555e-d5ad-4cc9-8f2a-806aea77f9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1FF7A9-257D-47B6-B591-4BDE7FBED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BE5536-FF9A-48FB-ACAA-6EFC0C8DF0E9}">
  <ds:schemaRefs>
    <ds:schemaRef ds:uri="http://schemas.microsoft.com/office/2006/documentManagement/types"/>
    <ds:schemaRef ds:uri="48d7555e-d5ad-4cc9-8f2a-806aea77f94d"/>
    <ds:schemaRef ds:uri="http://purl.org/dc/elements/1.1/"/>
    <ds:schemaRef ds:uri="119e7aee-0f36-46f5-ad24-bb9cfcc9ce6e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97BA8C9-5B5E-4CCD-BE39-13C9D045D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e7aee-0f36-46f5-ad24-bb9cfcc9ce6e"/>
    <ds:schemaRef ds:uri="48d7555e-d5ad-4cc9-8f2a-806aea77f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539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Tips and Tricks for Rising 4th Graders</vt:lpstr>
      <vt:lpstr>Outcomes for this session</vt:lpstr>
      <vt:lpstr>Schedule </vt:lpstr>
      <vt:lpstr>Departmentalization</vt:lpstr>
      <vt:lpstr>Sample schedule</vt:lpstr>
      <vt:lpstr>Increased responsibility and independence</vt:lpstr>
      <vt:lpstr>Social Emotional needs of 9 &amp; 10 year old's</vt:lpstr>
      <vt:lpstr>Humanities Overview</vt:lpstr>
      <vt:lpstr> Reading Expectations  By the end of third grade,  we hope children read texts at or around  "Level P" or Lexile Levels 600-800. </vt:lpstr>
      <vt:lpstr>Reading Behaviors to Observe</vt:lpstr>
      <vt:lpstr>Reading Behaviors to Observe</vt:lpstr>
      <vt:lpstr>Reading Behaviors to Observe</vt:lpstr>
      <vt:lpstr>STEM Overview</vt:lpstr>
      <vt:lpstr>Progression of skills</vt:lpstr>
      <vt:lpstr>Reinforce 3rd grade skills</vt:lpstr>
      <vt:lpstr>Reinforce 3rd grade skills</vt:lpstr>
      <vt:lpstr>Skills to work on over the summer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Bronson, Bethany (DCPS)</cp:lastModifiedBy>
  <cp:revision>475</cp:revision>
  <dcterms:created xsi:type="dcterms:W3CDTF">2020-05-12T17:17:21Z</dcterms:created>
  <dcterms:modified xsi:type="dcterms:W3CDTF">2020-05-18T21:11:11Z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0x01010037262C039121CC4FB3A9C824463D4F4E</vt:lpwstr>
  </property>
</Properties>
</file>